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4" r:id="rId9"/>
  </p:sldIdLst>
  <p:sldSz cx="12192000" cy="6858000"/>
  <p:notesSz cx="6858000" cy="9144000"/>
  <p:defaultTextStyle>
    <a:defPPr>
      <a:defRPr lang="en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390"/>
    <p:restoredTop sz="94721"/>
  </p:normalViewPr>
  <p:slideViewPr>
    <p:cSldViewPr snapToGrid="0">
      <p:cViewPr varScale="1">
        <p:scale>
          <a:sx n="105" d="100"/>
          <a:sy n="105" d="100"/>
        </p:scale>
        <p:origin x="200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C26899-C10A-844C-87DF-9A51390E6FB3}" type="datetimeFigureOut">
              <a:rPr lang="en-BG" smtClean="0"/>
              <a:t>16.10.22</a:t>
            </a:fld>
            <a:endParaRPr lang="en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7612CB-FCB4-554C-A374-3E257F0E33B3}" type="slidenum">
              <a:rPr lang="en-BG" smtClean="0"/>
              <a:t>‹#›</a:t>
            </a:fld>
            <a:endParaRPr lang="en-BG"/>
          </a:p>
        </p:txBody>
      </p:sp>
    </p:spTree>
    <p:extLst>
      <p:ext uri="{BB962C8B-B14F-4D97-AF65-F5344CB8AC3E}">
        <p14:creationId xmlns:p14="http://schemas.microsoft.com/office/powerpoint/2010/main" val="1018853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7612CB-FCB4-554C-A374-3E257F0E33B3}" type="slidenum">
              <a:rPr lang="en-BG" smtClean="0"/>
              <a:t>3</a:t>
            </a:fld>
            <a:endParaRPr lang="en-BG"/>
          </a:p>
        </p:txBody>
      </p:sp>
    </p:spTree>
    <p:extLst>
      <p:ext uri="{BB962C8B-B14F-4D97-AF65-F5344CB8AC3E}">
        <p14:creationId xmlns:p14="http://schemas.microsoft.com/office/powerpoint/2010/main" val="2786473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7612CB-FCB4-554C-A374-3E257F0E33B3}" type="slidenum">
              <a:rPr lang="en-BG" smtClean="0"/>
              <a:t>5</a:t>
            </a:fld>
            <a:endParaRPr lang="en-BG"/>
          </a:p>
        </p:txBody>
      </p:sp>
    </p:spTree>
    <p:extLst>
      <p:ext uri="{BB962C8B-B14F-4D97-AF65-F5344CB8AC3E}">
        <p14:creationId xmlns:p14="http://schemas.microsoft.com/office/powerpoint/2010/main" val="245303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C0B1A-8C32-E2A8-E284-FC7D6A9D8A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B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68109D-89EF-F08B-2340-FE852905D3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B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F8F910-9209-AE59-BD50-B4F49D47D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481B9-F3DE-3C4B-A9F8-FDBC7C5ACC46}" type="datetimeFigureOut">
              <a:rPr lang="en-BG" smtClean="0"/>
              <a:t>16.10.22</a:t>
            </a:fld>
            <a:endParaRPr lang="en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3B92B2-3C3D-0E1D-28B8-529F26370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A60FEC-26A6-62B6-F0BD-30F33F8C7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801B-8893-464B-8309-7A73E68D8393}" type="slidenum">
              <a:rPr lang="en-BG" smtClean="0"/>
              <a:t>‹#›</a:t>
            </a:fld>
            <a:endParaRPr lang="en-BG"/>
          </a:p>
        </p:txBody>
      </p:sp>
    </p:spTree>
    <p:extLst>
      <p:ext uri="{BB962C8B-B14F-4D97-AF65-F5344CB8AC3E}">
        <p14:creationId xmlns:p14="http://schemas.microsoft.com/office/powerpoint/2010/main" val="3960477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D0D52-D76B-F019-8F51-180154898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382313-AAD2-A58C-4545-414F10CA9C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75F228-02D4-D4D4-0E50-A9D52E3C9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481B9-F3DE-3C4B-A9F8-FDBC7C5ACC46}" type="datetimeFigureOut">
              <a:rPr lang="en-BG" smtClean="0"/>
              <a:t>16.10.22</a:t>
            </a:fld>
            <a:endParaRPr lang="en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1A1D7-8494-A03F-D17C-EB7177F98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61B6D4-B978-D950-DA9B-4338424C4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801B-8893-464B-8309-7A73E68D8393}" type="slidenum">
              <a:rPr lang="en-BG" smtClean="0"/>
              <a:t>‹#›</a:t>
            </a:fld>
            <a:endParaRPr lang="en-BG"/>
          </a:p>
        </p:txBody>
      </p:sp>
    </p:spTree>
    <p:extLst>
      <p:ext uri="{BB962C8B-B14F-4D97-AF65-F5344CB8AC3E}">
        <p14:creationId xmlns:p14="http://schemas.microsoft.com/office/powerpoint/2010/main" val="1466218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D6D10E5-924A-6524-5E4B-93AB9668BA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B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52D71F-F7F4-E62A-0AB5-9A7C47A7A2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92A008-EA39-3FCF-2522-E72A83BE6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481B9-F3DE-3C4B-A9F8-FDBC7C5ACC46}" type="datetimeFigureOut">
              <a:rPr lang="en-BG" smtClean="0"/>
              <a:t>16.10.22</a:t>
            </a:fld>
            <a:endParaRPr lang="en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5A71E0-AE1A-EC4B-FCE1-E71527BCB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BC2B4E-19A9-F98E-3A35-112863429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801B-8893-464B-8309-7A73E68D8393}" type="slidenum">
              <a:rPr lang="en-BG" smtClean="0"/>
              <a:t>‹#›</a:t>
            </a:fld>
            <a:endParaRPr lang="en-BG"/>
          </a:p>
        </p:txBody>
      </p:sp>
    </p:spTree>
    <p:extLst>
      <p:ext uri="{BB962C8B-B14F-4D97-AF65-F5344CB8AC3E}">
        <p14:creationId xmlns:p14="http://schemas.microsoft.com/office/powerpoint/2010/main" val="3654917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2D9CB-611B-41AA-D6C5-7BC721D7A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1D31F1-0CD1-8419-D53D-63F1895286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B880CC-B64D-A230-97B5-4EFB256A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481B9-F3DE-3C4B-A9F8-FDBC7C5ACC46}" type="datetimeFigureOut">
              <a:rPr lang="en-BG" smtClean="0"/>
              <a:t>16.10.22</a:t>
            </a:fld>
            <a:endParaRPr lang="en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5E796A-CA82-1EC4-5572-8011928D2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3502A-73C9-0DEC-D296-21DB3A9BF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801B-8893-464B-8309-7A73E68D8393}" type="slidenum">
              <a:rPr lang="en-BG" smtClean="0"/>
              <a:t>‹#›</a:t>
            </a:fld>
            <a:endParaRPr lang="en-BG"/>
          </a:p>
        </p:txBody>
      </p:sp>
    </p:spTree>
    <p:extLst>
      <p:ext uri="{BB962C8B-B14F-4D97-AF65-F5344CB8AC3E}">
        <p14:creationId xmlns:p14="http://schemas.microsoft.com/office/powerpoint/2010/main" val="1337785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0B0E9-CA08-4ECC-01F0-2CE1074FA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B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65812D-545B-9AD9-B576-3C10E6DC51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9E2A98-C9D9-4A3B-68B1-3BB10DC0F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481B9-F3DE-3C4B-A9F8-FDBC7C5ACC46}" type="datetimeFigureOut">
              <a:rPr lang="en-BG" smtClean="0"/>
              <a:t>16.10.22</a:t>
            </a:fld>
            <a:endParaRPr lang="en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7AB4A9-9C8B-2D9B-3784-9381CF5C0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57F138-CF98-0DC8-4610-0C262DA61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801B-8893-464B-8309-7A73E68D8393}" type="slidenum">
              <a:rPr lang="en-BG" smtClean="0"/>
              <a:t>‹#›</a:t>
            </a:fld>
            <a:endParaRPr lang="en-BG"/>
          </a:p>
        </p:txBody>
      </p:sp>
    </p:spTree>
    <p:extLst>
      <p:ext uri="{BB962C8B-B14F-4D97-AF65-F5344CB8AC3E}">
        <p14:creationId xmlns:p14="http://schemas.microsoft.com/office/powerpoint/2010/main" val="642609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A33A1-2BCE-6097-4A8A-C5017E043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3DB548-A7FF-2793-4E13-6DAB9BCD5A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81B1E0-2164-808B-BF6C-BE343AAF61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1CCCE9-C1FB-5EFD-A11D-9EF99CD93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481B9-F3DE-3C4B-A9F8-FDBC7C5ACC46}" type="datetimeFigureOut">
              <a:rPr lang="en-BG" smtClean="0"/>
              <a:t>16.10.22</a:t>
            </a:fld>
            <a:endParaRPr lang="en-B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F629DF-E9F3-3BCC-7ABD-B9BA7A3C7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6A12B-EF3B-4244-1E3E-1AA4DB72E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801B-8893-464B-8309-7A73E68D8393}" type="slidenum">
              <a:rPr lang="en-BG" smtClean="0"/>
              <a:t>‹#›</a:t>
            </a:fld>
            <a:endParaRPr lang="en-BG"/>
          </a:p>
        </p:txBody>
      </p:sp>
    </p:spTree>
    <p:extLst>
      <p:ext uri="{BB962C8B-B14F-4D97-AF65-F5344CB8AC3E}">
        <p14:creationId xmlns:p14="http://schemas.microsoft.com/office/powerpoint/2010/main" val="1609591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AB697-2DC5-DF45-7CBA-5520F8FA1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B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28DF57-8BB8-B479-2928-0707BC2143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3EB9A8-E20A-35C8-C291-5541F30C78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8E7656-1BC5-301B-D6B9-D9D87C36C9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4793AE-1B8C-96CD-B033-CEDF8BC6A1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EEF451D-575D-F05B-B676-F8C68A49F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481B9-F3DE-3C4B-A9F8-FDBC7C5ACC46}" type="datetimeFigureOut">
              <a:rPr lang="en-BG" smtClean="0"/>
              <a:t>16.10.22</a:t>
            </a:fld>
            <a:endParaRPr lang="en-B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0E9C34-D4DA-6B0A-3B92-C546DF034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44C04E-7278-B420-5B47-714AC6DA6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801B-8893-464B-8309-7A73E68D8393}" type="slidenum">
              <a:rPr lang="en-BG" smtClean="0"/>
              <a:t>‹#›</a:t>
            </a:fld>
            <a:endParaRPr lang="en-BG"/>
          </a:p>
        </p:txBody>
      </p:sp>
    </p:spTree>
    <p:extLst>
      <p:ext uri="{BB962C8B-B14F-4D97-AF65-F5344CB8AC3E}">
        <p14:creationId xmlns:p14="http://schemas.microsoft.com/office/powerpoint/2010/main" val="1664840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2EE0E-B4A4-2152-9D77-59300F848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F6B531-2D09-24D8-6677-EE9DAFC03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481B9-F3DE-3C4B-A9F8-FDBC7C5ACC46}" type="datetimeFigureOut">
              <a:rPr lang="en-BG" smtClean="0"/>
              <a:t>16.10.22</a:t>
            </a:fld>
            <a:endParaRPr lang="en-B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1070C0-E0CE-991B-C1E0-5D629CDA9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FFBEC6-D50A-69D4-3C4A-8BCA00CDE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801B-8893-464B-8309-7A73E68D8393}" type="slidenum">
              <a:rPr lang="en-BG" smtClean="0"/>
              <a:t>‹#›</a:t>
            </a:fld>
            <a:endParaRPr lang="en-BG"/>
          </a:p>
        </p:txBody>
      </p:sp>
    </p:spTree>
    <p:extLst>
      <p:ext uri="{BB962C8B-B14F-4D97-AF65-F5344CB8AC3E}">
        <p14:creationId xmlns:p14="http://schemas.microsoft.com/office/powerpoint/2010/main" val="2941853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B8EAED-E118-6E36-1BE2-CA35EB5C6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481B9-F3DE-3C4B-A9F8-FDBC7C5ACC46}" type="datetimeFigureOut">
              <a:rPr lang="en-BG" smtClean="0"/>
              <a:t>16.10.22</a:t>
            </a:fld>
            <a:endParaRPr lang="en-B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EBC21F-BEE6-B1E7-09F7-84644613F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E2CA5D-098E-2F26-25E2-213477947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801B-8893-464B-8309-7A73E68D8393}" type="slidenum">
              <a:rPr lang="en-BG" smtClean="0"/>
              <a:t>‹#›</a:t>
            </a:fld>
            <a:endParaRPr lang="en-BG"/>
          </a:p>
        </p:txBody>
      </p:sp>
    </p:spTree>
    <p:extLst>
      <p:ext uri="{BB962C8B-B14F-4D97-AF65-F5344CB8AC3E}">
        <p14:creationId xmlns:p14="http://schemas.microsoft.com/office/powerpoint/2010/main" val="1721222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5539D-2B00-3F6E-AB12-FE4E41D29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B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E4E617-7119-CA81-7314-BB293CFF9F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75A6E0-EDBD-E7BD-C623-6070A71FC4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990361-BAC3-FBF1-2B73-EC0ED4A5F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481B9-F3DE-3C4B-A9F8-FDBC7C5ACC46}" type="datetimeFigureOut">
              <a:rPr lang="en-BG" smtClean="0"/>
              <a:t>16.10.22</a:t>
            </a:fld>
            <a:endParaRPr lang="en-B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624856-C540-06B7-B4BB-BF7911BAD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0CDF9C-7EF4-2575-5082-DE3255317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801B-8893-464B-8309-7A73E68D8393}" type="slidenum">
              <a:rPr lang="en-BG" smtClean="0"/>
              <a:t>‹#›</a:t>
            </a:fld>
            <a:endParaRPr lang="en-BG"/>
          </a:p>
        </p:txBody>
      </p:sp>
    </p:spTree>
    <p:extLst>
      <p:ext uri="{BB962C8B-B14F-4D97-AF65-F5344CB8AC3E}">
        <p14:creationId xmlns:p14="http://schemas.microsoft.com/office/powerpoint/2010/main" val="2344411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4E2D5-EBD6-9D17-5C50-14FA7B4B6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B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240FCB-C0EA-0075-B773-AD3F53D9BC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679A60-30A0-FB36-8C7C-DD50817D78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512406-5641-4B08-DE9C-C42755F0E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481B9-F3DE-3C4B-A9F8-FDBC7C5ACC46}" type="datetimeFigureOut">
              <a:rPr lang="en-BG" smtClean="0"/>
              <a:t>16.10.22</a:t>
            </a:fld>
            <a:endParaRPr lang="en-B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4E3E69-E5B0-D1AB-65A7-576EBB6B3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9B5E21-A612-90A1-0B00-3AA57A348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801B-8893-464B-8309-7A73E68D8393}" type="slidenum">
              <a:rPr lang="en-BG" smtClean="0"/>
              <a:t>‹#›</a:t>
            </a:fld>
            <a:endParaRPr lang="en-BG"/>
          </a:p>
        </p:txBody>
      </p:sp>
    </p:spTree>
    <p:extLst>
      <p:ext uri="{BB962C8B-B14F-4D97-AF65-F5344CB8AC3E}">
        <p14:creationId xmlns:p14="http://schemas.microsoft.com/office/powerpoint/2010/main" val="1865554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0E227D-EDA0-2BA6-8C4A-338A51E3A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B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DA0606-480E-9FDD-B33B-BEB014DE64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43A63B-0670-1E44-34AF-2A71F5F959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481B9-F3DE-3C4B-A9F8-FDBC7C5ACC46}" type="datetimeFigureOut">
              <a:rPr lang="en-BG" smtClean="0"/>
              <a:t>16.10.22</a:t>
            </a:fld>
            <a:endParaRPr lang="en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607F8F-7C95-8E10-9AC8-2EE87D27AA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2D9DAC-264B-580C-FC93-15386ACC5C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3801B-8893-464B-8309-7A73E68D8393}" type="slidenum">
              <a:rPr lang="en-BG" smtClean="0"/>
              <a:t>‹#›</a:t>
            </a:fld>
            <a:endParaRPr lang="en-BG"/>
          </a:p>
        </p:txBody>
      </p:sp>
    </p:spTree>
    <p:extLst>
      <p:ext uri="{BB962C8B-B14F-4D97-AF65-F5344CB8AC3E}">
        <p14:creationId xmlns:p14="http://schemas.microsoft.com/office/powerpoint/2010/main" val="4199579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ext&#10;&#10;Description automatically generated with low confidence">
            <a:extLst>
              <a:ext uri="{FF2B5EF4-FFF2-40B4-BE49-F238E27FC236}">
                <a16:creationId xmlns:a16="http://schemas.microsoft.com/office/drawing/2014/main" id="{FFE86CA0-639E-2CEC-4D79-6BA998FEC6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9" r="50398" b="-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8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2DFA06-3110-72EC-8BA3-1391580D9D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2021" y="3231931"/>
            <a:ext cx="3852041" cy="1834056"/>
          </a:xfrm>
        </p:spPr>
        <p:txBody>
          <a:bodyPr>
            <a:normAutofit/>
          </a:bodyPr>
          <a:lstStyle/>
          <a:p>
            <a:r>
              <a:rPr lang="bg-BG" sz="4000" dirty="0">
                <a:ln w="0"/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“Другите” читалища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0C59A2-B2D6-11EF-1ECA-BB640DF9FC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82910" y="5242675"/>
            <a:ext cx="4330262" cy="683284"/>
          </a:xfrm>
        </p:spPr>
        <p:txBody>
          <a:bodyPr>
            <a:normAutofit/>
          </a:bodyPr>
          <a:lstStyle/>
          <a:p>
            <a:r>
              <a:rPr lang="bg-BG" sz="1600" dirty="0"/>
              <a:t>Доц. д-р Венцислав Велев</a:t>
            </a:r>
          </a:p>
          <a:p>
            <a:r>
              <a:rPr lang="bg-BG" sz="1600" dirty="0"/>
              <a:t>Катедра „КИНТ“, УниБИТ</a:t>
            </a:r>
            <a:endParaRPr lang="en-BG" sz="1600" dirty="0"/>
          </a:p>
        </p:txBody>
      </p:sp>
      <p:cxnSp>
        <p:nvCxnSpPr>
          <p:cNvPr id="1040" name="Straight Connector 1039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4097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25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black and white photo of a house&#10;&#10;Description automatically generated with low confidence">
            <a:extLst>
              <a:ext uri="{FF2B5EF4-FFF2-40B4-BE49-F238E27FC236}">
                <a16:creationId xmlns:a16="http://schemas.microsoft.com/office/drawing/2014/main" id="{BA7803BF-6374-A1F6-C11E-6A6A579761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34" b="1"/>
          <a:stretch/>
        </p:blipFill>
        <p:spPr>
          <a:xfrm>
            <a:off x="6015107" y="-1"/>
            <a:ext cx="6176895" cy="2937954"/>
          </a:xfrm>
          <a:prstGeom prst="rect">
            <a:avLst/>
          </a:prstGeom>
        </p:spPr>
      </p:pic>
      <p:pic>
        <p:nvPicPr>
          <p:cNvPr id="7" name="Picture 6" descr="A picture containing text, building, outdoor, old&#10;&#10;Description automatically generated">
            <a:extLst>
              <a:ext uri="{FF2B5EF4-FFF2-40B4-BE49-F238E27FC236}">
                <a16:creationId xmlns:a16="http://schemas.microsoft.com/office/drawing/2014/main" id="{68C9A358-94B0-D35F-372F-9B0A1ABFB1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782" r="1" b="16586"/>
          <a:stretch/>
        </p:blipFill>
        <p:spPr>
          <a:xfrm>
            <a:off x="4203638" y="2937953"/>
            <a:ext cx="7988360" cy="3920047"/>
          </a:xfrm>
          <a:prstGeom prst="rect">
            <a:avLst/>
          </a:prstGeom>
        </p:spPr>
      </p:pic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8F23F8A3-8FD7-4779-8323-FDC26BE99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859800" cy="6858478"/>
          </a:xfrm>
          <a:custGeom>
            <a:avLst/>
            <a:gdLst>
              <a:gd name="connsiteX0" fmla="*/ 7859800 w 7859800"/>
              <a:gd name="connsiteY0" fmla="*/ 6858478 h 6858478"/>
              <a:gd name="connsiteX1" fmla="*/ 435245 w 7859800"/>
              <a:gd name="connsiteY1" fmla="*/ 6858478 h 6858478"/>
              <a:gd name="connsiteX2" fmla="*/ 435505 w 7859800"/>
              <a:gd name="connsiteY2" fmla="*/ 6857916 h 6858478"/>
              <a:gd name="connsiteX3" fmla="*/ 0 w 7859800"/>
              <a:gd name="connsiteY3" fmla="*/ 6857916 h 6858478"/>
              <a:gd name="connsiteX4" fmla="*/ 0 w 7859800"/>
              <a:gd name="connsiteY4" fmla="*/ 0 h 6858478"/>
              <a:gd name="connsiteX5" fmla="*/ 3611620 w 7859800"/>
              <a:gd name="connsiteY5" fmla="*/ 0 h 6858478"/>
              <a:gd name="connsiteX6" fmla="*/ 4677848 w 7859800"/>
              <a:gd name="connsiteY6" fmla="*/ 0 h 6858478"/>
              <a:gd name="connsiteX7" fmla="*/ 4683425 w 7859800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59800" h="6858478">
                <a:moveTo>
                  <a:pt x="7859800" y="6858478"/>
                </a:moveTo>
                <a:lnTo>
                  <a:pt x="435245" y="6858478"/>
                </a:lnTo>
                <a:lnTo>
                  <a:pt x="435505" y="6857916"/>
                </a:lnTo>
                <a:lnTo>
                  <a:pt x="0" y="6857916"/>
                </a:lnTo>
                <a:lnTo>
                  <a:pt x="0" y="0"/>
                </a:lnTo>
                <a:lnTo>
                  <a:pt x="3611620" y="0"/>
                </a:lnTo>
                <a:lnTo>
                  <a:pt x="4677848" y="0"/>
                </a:lnTo>
                <a:lnTo>
                  <a:pt x="4683425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F605C4CC-A25C-416F-8333-7CB7DC97D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431174" cy="6858478"/>
          </a:xfrm>
          <a:custGeom>
            <a:avLst/>
            <a:gdLst>
              <a:gd name="connsiteX0" fmla="*/ 7431174 w 7431174"/>
              <a:gd name="connsiteY0" fmla="*/ 6858478 h 6858478"/>
              <a:gd name="connsiteX1" fmla="*/ 6619 w 7431174"/>
              <a:gd name="connsiteY1" fmla="*/ 6858478 h 6858478"/>
              <a:gd name="connsiteX2" fmla="*/ 6879 w 7431174"/>
              <a:gd name="connsiteY2" fmla="*/ 6857916 h 6858478"/>
              <a:gd name="connsiteX3" fmla="*/ 0 w 7431174"/>
              <a:gd name="connsiteY3" fmla="*/ 6857916 h 6858478"/>
              <a:gd name="connsiteX4" fmla="*/ 0 w 7431174"/>
              <a:gd name="connsiteY4" fmla="*/ 0 h 6858478"/>
              <a:gd name="connsiteX5" fmla="*/ 3182994 w 7431174"/>
              <a:gd name="connsiteY5" fmla="*/ 0 h 6858478"/>
              <a:gd name="connsiteX6" fmla="*/ 4249222 w 7431174"/>
              <a:gd name="connsiteY6" fmla="*/ 0 h 6858478"/>
              <a:gd name="connsiteX7" fmla="*/ 4254799 w 7431174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31174" h="6858478">
                <a:moveTo>
                  <a:pt x="7431174" y="6858478"/>
                </a:moveTo>
                <a:lnTo>
                  <a:pt x="6619" y="6858478"/>
                </a:lnTo>
                <a:lnTo>
                  <a:pt x="6879" y="6857916"/>
                </a:lnTo>
                <a:lnTo>
                  <a:pt x="0" y="6857916"/>
                </a:lnTo>
                <a:lnTo>
                  <a:pt x="0" y="0"/>
                </a:lnTo>
                <a:lnTo>
                  <a:pt x="3182994" y="0"/>
                </a:lnTo>
                <a:lnTo>
                  <a:pt x="4249222" y="0"/>
                </a:lnTo>
                <a:lnTo>
                  <a:pt x="4254799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64229C-E011-0FDB-BCB6-F6840C010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382" y="365125"/>
            <a:ext cx="6176895" cy="1325563"/>
          </a:xfrm>
        </p:spPr>
        <p:txBody>
          <a:bodyPr>
            <a:normAutofit/>
          </a:bodyPr>
          <a:lstStyle/>
          <a:p>
            <a:r>
              <a:rPr lang="bg-BG" sz="2800" dirty="0"/>
              <a:t>1856 г. – начало на читалищното дело -  Свищов, Лом, Шумен</a:t>
            </a:r>
            <a:endParaRPr lang="en-BG" sz="2800" dirty="0"/>
          </a:p>
        </p:txBody>
      </p:sp>
      <p:sp>
        <p:nvSpPr>
          <p:cNvPr id="35" name="Content Placeholder 10">
            <a:extLst>
              <a:ext uri="{FF2B5EF4-FFF2-40B4-BE49-F238E27FC236}">
                <a16:creationId xmlns:a16="http://schemas.microsoft.com/office/drawing/2014/main" id="{B1793843-C4FC-B8B7-F1C5-351B169486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022601"/>
            <a:ext cx="5014913" cy="4154361"/>
          </a:xfrm>
        </p:spPr>
        <p:txBody>
          <a:bodyPr>
            <a:normAutofit/>
          </a:bodyPr>
          <a:lstStyle/>
          <a:p>
            <a:r>
              <a:rPr lang="bg-BG" sz="1700" dirty="0"/>
              <a:t>Място на възникване – първите </a:t>
            </a:r>
            <a:r>
              <a:rPr lang="bg-BG" sz="1700" dirty="0">
                <a:effectLst/>
                <a:ea typeface="Times New Roman" panose="02020603050405020304" pitchFamily="18" charset="0"/>
              </a:rPr>
              <a:t>читалища </a:t>
            </a:r>
            <a:r>
              <a:rPr lang="bg-BG" sz="1700" dirty="0">
                <a:ea typeface="Times New Roman" panose="02020603050405020304" pitchFamily="18" charset="0"/>
              </a:rPr>
              <a:t>се изграждат</a:t>
            </a:r>
            <a:r>
              <a:rPr lang="bg-BG" sz="1700" dirty="0">
                <a:effectLst/>
                <a:ea typeface="Times New Roman" panose="02020603050405020304" pitchFamily="18" charset="0"/>
              </a:rPr>
              <a:t> на основата на</a:t>
            </a:r>
            <a:r>
              <a:rPr lang="bg-BG" sz="1700" spc="5" dirty="0">
                <a:effectLst/>
                <a:ea typeface="Times New Roman" panose="02020603050405020304" pitchFamily="18" charset="0"/>
              </a:rPr>
              <a:t> </a:t>
            </a:r>
            <a:r>
              <a:rPr lang="bg-BG" sz="1700" dirty="0">
                <a:effectLst/>
                <a:ea typeface="Times New Roman" panose="02020603050405020304" pitchFamily="18" charset="0"/>
              </a:rPr>
              <a:t>националната идентичност и самосъзнание, предимно на българите в ареала на земите,</a:t>
            </a:r>
            <a:r>
              <a:rPr lang="bg-BG" sz="1700" spc="5" dirty="0">
                <a:effectLst/>
                <a:ea typeface="Times New Roman" panose="02020603050405020304" pitchFamily="18" charset="0"/>
              </a:rPr>
              <a:t> </a:t>
            </a:r>
            <a:r>
              <a:rPr lang="bg-BG" sz="1700" dirty="0">
                <a:effectLst/>
                <a:ea typeface="Times New Roman" panose="02020603050405020304" pitchFamily="18" charset="0"/>
              </a:rPr>
              <a:t>които</a:t>
            </a:r>
            <a:r>
              <a:rPr lang="bg-BG" sz="1700" spc="145" dirty="0">
                <a:effectLst/>
                <a:ea typeface="Times New Roman" panose="02020603050405020304" pitchFamily="18" charset="0"/>
              </a:rPr>
              <a:t> </a:t>
            </a:r>
            <a:r>
              <a:rPr lang="bg-BG" sz="1700" dirty="0">
                <a:effectLst/>
                <a:ea typeface="Times New Roman" panose="02020603050405020304" pitchFamily="18" charset="0"/>
              </a:rPr>
              <a:t>те</a:t>
            </a:r>
            <a:r>
              <a:rPr lang="bg-BG" sz="1700" spc="150" dirty="0">
                <a:effectLst/>
                <a:ea typeface="Times New Roman" panose="02020603050405020304" pitchFamily="18" charset="0"/>
              </a:rPr>
              <a:t> </a:t>
            </a:r>
            <a:r>
              <a:rPr lang="bg-BG" sz="1700" dirty="0">
                <a:effectLst/>
                <a:ea typeface="Times New Roman" panose="02020603050405020304" pitchFamily="18" charset="0"/>
              </a:rPr>
              <a:t>населяват</a:t>
            </a:r>
            <a:r>
              <a:rPr lang="bg-BG" sz="1700" dirty="0">
                <a:ea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bg-BG" sz="1700" dirty="0">
              <a:ea typeface="Times New Roman" panose="02020603050405020304" pitchFamily="18" charset="0"/>
            </a:endParaRPr>
          </a:p>
          <a:p>
            <a:r>
              <a:rPr lang="bg-BG" sz="1700" dirty="0"/>
              <a:t>Основоположници - </a:t>
            </a:r>
            <a:r>
              <a:rPr lang="bg-BG" sz="1700" dirty="0">
                <a:effectLst/>
                <a:ea typeface="Times New Roman" panose="02020603050405020304" pitchFamily="18" charset="0"/>
              </a:rPr>
              <a:t>представителите на българската интелигенция, която е формирана основно в лицето на учителското съсловие, но  среща подкрепа и </a:t>
            </a:r>
            <a:r>
              <a:rPr lang="bg-BG" sz="1700" dirty="0">
                <a:ea typeface="Times New Roman" panose="02020603050405020304" pitchFamily="18" charset="0"/>
              </a:rPr>
              <a:t>сред</a:t>
            </a:r>
            <a:r>
              <a:rPr lang="bg-BG" sz="1700" dirty="0">
                <a:effectLst/>
                <a:ea typeface="Times New Roman" panose="02020603050405020304" pitchFamily="18" charset="0"/>
              </a:rPr>
              <a:t> различните занаятчии,  търговци, както и представителите на духовните среди</a:t>
            </a:r>
            <a:r>
              <a:rPr lang="en-BG" sz="1700" dirty="0">
                <a:effectLst/>
              </a:rPr>
              <a:t> </a:t>
            </a:r>
            <a:endParaRPr lang="bg-BG" sz="1700" dirty="0"/>
          </a:p>
          <a:p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39723505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5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75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75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9">
            <a:extLst>
              <a:ext uri="{FF2B5EF4-FFF2-40B4-BE49-F238E27FC236}">
                <a16:creationId xmlns:a16="http://schemas.microsoft.com/office/drawing/2014/main" id="{5CB593EA-2F98-479F-B4C4-F366571FA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 descr="A person with a mustache&#10;&#10;Description automatically generated with medium confidence">
            <a:extLst>
              <a:ext uri="{FF2B5EF4-FFF2-40B4-BE49-F238E27FC236}">
                <a16:creationId xmlns:a16="http://schemas.microsoft.com/office/drawing/2014/main" id="{267B96AB-86C0-8149-94D7-D01E9C0E2E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3" b="17706"/>
          <a:stretch/>
        </p:blipFill>
        <p:spPr>
          <a:xfrm>
            <a:off x="20" y="10"/>
            <a:ext cx="2970445" cy="3383269"/>
          </a:xfrm>
          <a:prstGeom prst="rect">
            <a:avLst/>
          </a:prstGeom>
        </p:spPr>
      </p:pic>
      <p:pic>
        <p:nvPicPr>
          <p:cNvPr id="13" name="Picture 12" descr="A person with a beard&#10;&#10;Description automatically generated with low confidence">
            <a:extLst>
              <a:ext uri="{FF2B5EF4-FFF2-40B4-BE49-F238E27FC236}">
                <a16:creationId xmlns:a16="http://schemas.microsoft.com/office/drawing/2014/main" id="{7990B463-7B5D-AC23-6BD1-5B35C2EDA92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" b="18851"/>
          <a:stretch/>
        </p:blipFill>
        <p:spPr>
          <a:xfrm>
            <a:off x="3072956" y="10"/>
            <a:ext cx="2970465" cy="3383268"/>
          </a:xfrm>
          <a:prstGeom prst="rect">
            <a:avLst/>
          </a:prstGeom>
        </p:spPr>
      </p:pic>
      <p:pic>
        <p:nvPicPr>
          <p:cNvPr id="7" name="Picture 6" descr="A person in a robe&#10;&#10;Description automatically generated with low confidence">
            <a:extLst>
              <a:ext uri="{FF2B5EF4-FFF2-40B4-BE49-F238E27FC236}">
                <a16:creationId xmlns:a16="http://schemas.microsoft.com/office/drawing/2014/main" id="{70D9670A-F300-EC3C-BFF4-0869BA9DF77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-1" b="15469"/>
          <a:stretch/>
        </p:blipFill>
        <p:spPr>
          <a:xfrm>
            <a:off x="6145909" y="10"/>
            <a:ext cx="2971800" cy="3383268"/>
          </a:xfrm>
          <a:prstGeom prst="rect">
            <a:avLst/>
          </a:prstGeom>
        </p:spPr>
      </p:pic>
      <p:pic>
        <p:nvPicPr>
          <p:cNvPr id="9" name="Picture 8" descr="A person with a beard&#10;&#10;Description automatically generated with medium confidence">
            <a:extLst>
              <a:ext uri="{FF2B5EF4-FFF2-40B4-BE49-F238E27FC236}">
                <a16:creationId xmlns:a16="http://schemas.microsoft.com/office/drawing/2014/main" id="{4895C424-020D-BD53-DD42-27113A09E38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1" b="8925"/>
          <a:stretch/>
        </p:blipFill>
        <p:spPr>
          <a:xfrm>
            <a:off x="9220200" y="10"/>
            <a:ext cx="2971800" cy="3383268"/>
          </a:xfrm>
          <a:prstGeom prst="rect">
            <a:avLst/>
          </a:prstGeom>
        </p:spPr>
      </p:pic>
      <p:pic>
        <p:nvPicPr>
          <p:cNvPr id="5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497C7F7A-94D8-35B4-967E-4D9C41F7814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27479" r="1" b="27519"/>
          <a:stretch/>
        </p:blipFill>
        <p:spPr>
          <a:xfrm>
            <a:off x="-1018" y="3474720"/>
            <a:ext cx="6044438" cy="338328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39BEB6D0-9E4E-4221-93D1-74ABECEE9E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45910" y="3474720"/>
            <a:ext cx="6046090" cy="3383281"/>
          </a:xfrm>
          <a:prstGeom prst="rect">
            <a:avLst/>
          </a:prstGeom>
          <a:solidFill>
            <a:srgbClr val="5F53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Content Placeholder 16">
            <a:extLst>
              <a:ext uri="{FF2B5EF4-FFF2-40B4-BE49-F238E27FC236}">
                <a16:creationId xmlns:a16="http://schemas.microsoft.com/office/drawing/2014/main" id="{5D682DF6-9BFE-88AE-988D-877552E0ED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9648" y="3764280"/>
            <a:ext cx="5366610" cy="26517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g-BG" sz="2000" dirty="0">
                <a:solidFill>
                  <a:srgbClr val="FFFFFF"/>
                </a:solidFill>
              </a:rPr>
              <a:t>Привърженици и активни разпространители на читалищната идея извън българските земи</a:t>
            </a:r>
          </a:p>
          <a:p>
            <a:pPr marL="0" indent="0">
              <a:buNone/>
            </a:pPr>
            <a:endParaRPr lang="bg-BG" sz="20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bg-BG" sz="2000" dirty="0">
                <a:solidFill>
                  <a:srgbClr val="FFFFFF"/>
                </a:solidFill>
              </a:rPr>
              <a:t>- Г. Раковски – в Белград и Букурещ</a:t>
            </a:r>
          </a:p>
          <a:p>
            <a:pPr marL="0" indent="0">
              <a:buNone/>
            </a:pPr>
            <a:r>
              <a:rPr lang="bg-BG" sz="2000" dirty="0">
                <a:solidFill>
                  <a:srgbClr val="FFFFFF"/>
                </a:solidFill>
              </a:rPr>
              <a:t>- Л. Каравелов и Хр. Ботев – в Букурещ</a:t>
            </a:r>
          </a:p>
          <a:p>
            <a:pPr marL="0" indent="0">
              <a:buNone/>
            </a:pPr>
            <a:r>
              <a:rPr lang="bg-BG" sz="2000" dirty="0">
                <a:solidFill>
                  <a:srgbClr val="FFFFFF"/>
                </a:solidFill>
              </a:rPr>
              <a:t>- Екзарх Йосиф – в Истанбул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911BE3F3-C502-5C34-F515-27FB1E27C6C5}"/>
              </a:ext>
            </a:extLst>
          </p:cNvPr>
          <p:cNvSpPr txBox="1">
            <a:spLocks/>
          </p:cNvSpPr>
          <p:nvPr/>
        </p:nvSpPr>
        <p:spPr>
          <a:xfrm>
            <a:off x="137160" y="2621735"/>
            <a:ext cx="2833305" cy="8529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2500" dirty="0">
                <a:solidFill>
                  <a:srgbClr val="FFFFFF"/>
                </a:solidFill>
              </a:rPr>
              <a:t>Георги. С. Раковски</a:t>
            </a:r>
            <a:endParaRPr lang="en-BG" sz="2500" dirty="0">
              <a:solidFill>
                <a:srgbClr val="FFFFFF"/>
              </a:solidFill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9AB044A0-4CDB-7854-CC19-FCCD4DEFEDA0}"/>
              </a:ext>
            </a:extLst>
          </p:cNvPr>
          <p:cNvSpPr txBox="1">
            <a:spLocks/>
          </p:cNvSpPr>
          <p:nvPr/>
        </p:nvSpPr>
        <p:spPr>
          <a:xfrm>
            <a:off x="3247376" y="2621735"/>
            <a:ext cx="2669516" cy="8529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2500" dirty="0">
                <a:solidFill>
                  <a:srgbClr val="FFFFFF"/>
                </a:solidFill>
              </a:rPr>
              <a:t>Любен Каравелов</a:t>
            </a:r>
            <a:endParaRPr lang="en-BG" sz="2500" dirty="0">
              <a:solidFill>
                <a:srgbClr val="FFFFFF"/>
              </a:solidFill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07C803C-6F31-30B6-AFEB-83D92B0F7A2D}"/>
              </a:ext>
            </a:extLst>
          </p:cNvPr>
          <p:cNvSpPr txBox="1">
            <a:spLocks/>
          </p:cNvSpPr>
          <p:nvPr/>
        </p:nvSpPr>
        <p:spPr>
          <a:xfrm>
            <a:off x="6422822" y="2667227"/>
            <a:ext cx="2291447" cy="8529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2500" dirty="0">
                <a:solidFill>
                  <a:srgbClr val="FFFFFF"/>
                </a:solidFill>
              </a:rPr>
              <a:t>Екзарх Йосиф </a:t>
            </a:r>
            <a:r>
              <a:rPr lang="en-US" sz="2500" dirty="0">
                <a:solidFill>
                  <a:srgbClr val="FFFFFF"/>
                </a:solidFill>
              </a:rPr>
              <a:t>I</a:t>
            </a:r>
            <a:endParaRPr lang="en-BG" sz="2500" dirty="0">
              <a:solidFill>
                <a:srgbClr val="FFFFFF"/>
              </a:solidFill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BF41FE30-CF8F-869F-DC68-6E0AEF7706EC}"/>
              </a:ext>
            </a:extLst>
          </p:cNvPr>
          <p:cNvSpPr txBox="1">
            <a:spLocks/>
          </p:cNvSpPr>
          <p:nvPr/>
        </p:nvSpPr>
        <p:spPr>
          <a:xfrm>
            <a:off x="9497110" y="2667227"/>
            <a:ext cx="2291447" cy="8529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2500" dirty="0">
                <a:solidFill>
                  <a:srgbClr val="FFFFFF"/>
                </a:solidFill>
              </a:rPr>
              <a:t>Христо Ботев</a:t>
            </a:r>
            <a:endParaRPr lang="en-BG" sz="25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8702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75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75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75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75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3E547B5-89CF-4EC0-96DE-25771AED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0B8CEB-8279-4E5E-A0CE-1FC9F7173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782" y="0"/>
            <a:ext cx="7421217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6A1F1A-C1CC-A4CB-6544-CD54B1E80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0466" y="609601"/>
            <a:ext cx="4140014" cy="720436"/>
          </a:xfrm>
        </p:spPr>
        <p:txBody>
          <a:bodyPr>
            <a:normAutofit/>
          </a:bodyPr>
          <a:lstStyle/>
          <a:p>
            <a:pPr algn="ctr"/>
            <a:r>
              <a:rPr lang="bg-BG" sz="1800" b="1" dirty="0"/>
              <a:t>Български читалища в</a:t>
            </a:r>
            <a:br>
              <a:rPr lang="bg-BG" sz="1800" b="1" dirty="0"/>
            </a:br>
            <a:r>
              <a:rPr lang="bg-BG" sz="1800" b="1" dirty="0"/>
              <a:t>Букурещ, Браила, Гюргево, </a:t>
            </a:r>
            <a:r>
              <a:rPr lang="bg-BG" sz="1800" b="1" dirty="0" err="1"/>
              <a:t>Олтеница</a:t>
            </a:r>
            <a:endParaRPr lang="en-BG" sz="1800" b="1" dirty="0"/>
          </a:p>
        </p:txBody>
      </p:sp>
      <p:pic>
        <p:nvPicPr>
          <p:cNvPr id="5" name="Content Placeholder 4" descr="A picture containing building, outdoor, black, white&#10;&#10;Description automatically generated">
            <a:extLst>
              <a:ext uri="{FF2B5EF4-FFF2-40B4-BE49-F238E27FC236}">
                <a16:creationId xmlns:a16="http://schemas.microsoft.com/office/drawing/2014/main" id="{73D1E659-F7C4-03BC-F587-39706367FC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372" r="1" b="1"/>
          <a:stretch/>
        </p:blipFill>
        <p:spPr>
          <a:xfrm>
            <a:off x="20" y="10"/>
            <a:ext cx="6901711" cy="685799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8CDF10B-107A-C6A0-376E-FAA8D1C848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0655" y="1594262"/>
            <a:ext cx="5557653" cy="4999511"/>
          </a:xfrm>
        </p:spPr>
        <p:txBody>
          <a:bodyPr>
            <a:normAutofit lnSpcReduction="10000"/>
          </a:bodyPr>
          <a:lstStyle/>
          <a:p>
            <a:r>
              <a:rPr lang="bg-BG" sz="2200" dirty="0"/>
              <a:t>Букурещко българско читалище „Братска любов“. </a:t>
            </a:r>
            <a:r>
              <a:rPr lang="bg-BG" sz="2200" b="0" i="0" dirty="0">
                <a:solidFill>
                  <a:srgbClr val="202122"/>
                </a:solidFill>
                <a:effectLst/>
              </a:rPr>
              <a:t> Основано по инициатива на </a:t>
            </a:r>
            <a:r>
              <a:rPr lang="bg-BG" sz="2200" b="0" i="0" dirty="0" err="1">
                <a:solidFill>
                  <a:srgbClr val="202122"/>
                </a:solidFill>
                <a:effectLst/>
              </a:rPr>
              <a:t>Г.С.Раковски</a:t>
            </a:r>
            <a:r>
              <a:rPr lang="bg-BG" sz="2200" b="0" i="0" dirty="0">
                <a:solidFill>
                  <a:srgbClr val="202122"/>
                </a:solidFill>
                <a:effectLst/>
              </a:rPr>
              <a:t> през 1861 г. В дейността му активно се включват </a:t>
            </a:r>
            <a:r>
              <a:rPr lang="bg-BG" sz="2200" dirty="0">
                <a:solidFill>
                  <a:srgbClr val="202122"/>
                </a:solidFill>
              </a:rPr>
              <a:t>Любен Каравелов, Христо Ботев, Димитър Ценович, </a:t>
            </a:r>
            <a:r>
              <a:rPr lang="bg-BG" sz="2200" dirty="0" err="1">
                <a:solidFill>
                  <a:srgbClr val="202122"/>
                </a:solidFill>
              </a:rPr>
              <a:t>Кириак</a:t>
            </a:r>
            <a:r>
              <a:rPr lang="bg-BG" sz="2200" dirty="0">
                <a:solidFill>
                  <a:srgbClr val="202122"/>
                </a:solidFill>
              </a:rPr>
              <a:t> Цанков, Васил Левски, Захарий Стоянов.</a:t>
            </a:r>
            <a:r>
              <a:rPr lang="bg-BG" sz="2200" b="0" i="0" dirty="0">
                <a:solidFill>
                  <a:srgbClr val="202122"/>
                </a:solidFill>
                <a:effectLst/>
              </a:rPr>
              <a:t> Читалищната дейност започва да замира след 1873.</a:t>
            </a:r>
          </a:p>
          <a:p>
            <a:r>
              <a:rPr lang="bg-BG" sz="2200" dirty="0">
                <a:solidFill>
                  <a:srgbClr val="202122"/>
                </a:solidFill>
              </a:rPr>
              <a:t>Българско читалище в Браила. Основано през 1868 г. </a:t>
            </a:r>
            <a:r>
              <a:rPr lang="en-US" sz="2200" dirty="0">
                <a:solidFill>
                  <a:srgbClr val="202122"/>
                </a:solidFill>
              </a:rPr>
              <a:t>(</a:t>
            </a:r>
            <a:r>
              <a:rPr lang="bg-BG" sz="2200" dirty="0">
                <a:solidFill>
                  <a:srgbClr val="202122"/>
                </a:solidFill>
              </a:rPr>
              <a:t>1869 г.</a:t>
            </a:r>
            <a:r>
              <a:rPr lang="en-US" sz="2200" dirty="0">
                <a:solidFill>
                  <a:srgbClr val="202122"/>
                </a:solidFill>
              </a:rPr>
              <a:t>)</a:t>
            </a:r>
            <a:r>
              <a:rPr lang="bg-BG" sz="2200" dirty="0">
                <a:solidFill>
                  <a:srgbClr val="202122"/>
                </a:solidFill>
              </a:rPr>
              <a:t>. Активни читалищни деятели са Васил Друмев </a:t>
            </a:r>
            <a:r>
              <a:rPr lang="en-US" sz="2200" dirty="0">
                <a:solidFill>
                  <a:srgbClr val="202122"/>
                </a:solidFill>
              </a:rPr>
              <a:t>(</a:t>
            </a:r>
            <a:r>
              <a:rPr lang="bg-BG" sz="2200" dirty="0">
                <a:solidFill>
                  <a:srgbClr val="202122"/>
                </a:solidFill>
              </a:rPr>
              <a:t>Митрополит Климент</a:t>
            </a:r>
            <a:r>
              <a:rPr lang="en-US" sz="2200" dirty="0">
                <a:solidFill>
                  <a:srgbClr val="202122"/>
                </a:solidFill>
              </a:rPr>
              <a:t>)</a:t>
            </a:r>
            <a:r>
              <a:rPr lang="bg-BG" sz="2200" dirty="0">
                <a:solidFill>
                  <a:srgbClr val="202122"/>
                </a:solidFill>
              </a:rPr>
              <a:t> и Добри Войников. </a:t>
            </a:r>
            <a:endParaRPr lang="bg-BG" sz="2200" b="0" i="0" dirty="0">
              <a:solidFill>
                <a:srgbClr val="202122"/>
              </a:solidFill>
              <a:effectLst/>
            </a:endParaRPr>
          </a:p>
          <a:p>
            <a:r>
              <a:rPr lang="bg-BG" sz="2200" dirty="0"/>
              <a:t>В края на 60-те г. на </a:t>
            </a:r>
            <a:r>
              <a:rPr lang="en-US" sz="2200" dirty="0"/>
              <a:t>XIX</a:t>
            </a:r>
            <a:r>
              <a:rPr lang="bg-BG" sz="2200" dirty="0"/>
              <a:t> в. български читалища се създават в Гюргево и </a:t>
            </a:r>
            <a:r>
              <a:rPr lang="bg-BG" sz="2200" dirty="0" err="1"/>
              <a:t>Олтеница</a:t>
            </a:r>
            <a:r>
              <a:rPr lang="bg-BG" sz="2200" dirty="0"/>
              <a:t>. Като активен читалищен деец изпъква Георги Кършовски.</a:t>
            </a:r>
            <a:endParaRPr lang="en-BG" sz="22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36397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2A785343-5D24-4118-A2E4-665D196F60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 descr="A statue of a bearded person&#10;&#10;Description automatically generated with medium confidence">
            <a:extLst>
              <a:ext uri="{FF2B5EF4-FFF2-40B4-BE49-F238E27FC236}">
                <a16:creationId xmlns:a16="http://schemas.microsoft.com/office/drawing/2014/main" id="{682EF292-BC0E-D014-576D-994B90BFE4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948" r="3" b="41912"/>
          <a:stretch/>
        </p:blipFill>
        <p:spPr>
          <a:xfrm>
            <a:off x="2" y="-6235"/>
            <a:ext cx="3255403" cy="2505456"/>
          </a:xfrm>
          <a:custGeom>
            <a:avLst/>
            <a:gdLst/>
            <a:ahLst/>
            <a:cxnLst/>
            <a:rect l="l" t="t" r="r" b="b"/>
            <a:pathLst>
              <a:path w="3255403" h="2505456">
                <a:moveTo>
                  <a:pt x="0" y="0"/>
                </a:moveTo>
                <a:lnTo>
                  <a:pt x="3255403" y="0"/>
                </a:lnTo>
                <a:lnTo>
                  <a:pt x="2094477" y="2505456"/>
                </a:lnTo>
                <a:lnTo>
                  <a:pt x="0" y="2505456"/>
                </a:lnTo>
                <a:close/>
              </a:path>
            </a:pathLst>
          </a:custGeom>
        </p:spPr>
      </p:pic>
      <p:pic>
        <p:nvPicPr>
          <p:cNvPr id="5" name="Content Placeholder 4" descr="A person with a mustache&#10;&#10;Description automatically generated with low confidence">
            <a:extLst>
              <a:ext uri="{FF2B5EF4-FFF2-40B4-BE49-F238E27FC236}">
                <a16:creationId xmlns:a16="http://schemas.microsoft.com/office/drawing/2014/main" id="{0A80BE27-5DFB-1D26-F0B1-11B4BA24E1F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9672" b="43920"/>
          <a:stretch/>
        </p:blipFill>
        <p:spPr>
          <a:xfrm>
            <a:off x="7381876" y="10"/>
            <a:ext cx="4810125" cy="2501827"/>
          </a:xfrm>
          <a:custGeom>
            <a:avLst/>
            <a:gdLst/>
            <a:ahLst/>
            <a:cxnLst/>
            <a:rect l="l" t="t" r="r" b="b"/>
            <a:pathLst>
              <a:path w="4810125" h="2501837">
                <a:moveTo>
                  <a:pt x="1159248" y="0"/>
                </a:moveTo>
                <a:lnTo>
                  <a:pt x="4810125" y="0"/>
                </a:lnTo>
                <a:lnTo>
                  <a:pt x="4810125" y="2501837"/>
                </a:lnTo>
                <a:lnTo>
                  <a:pt x="0" y="2501837"/>
                </a:lnTo>
                <a:close/>
              </a:path>
            </a:pathLst>
          </a:custGeom>
        </p:spPr>
      </p:pic>
      <p:pic>
        <p:nvPicPr>
          <p:cNvPr id="13" name="Picture 12" descr="A group of men posing for a photo&#10;&#10;Description automatically generated with medium confidence">
            <a:extLst>
              <a:ext uri="{FF2B5EF4-FFF2-40B4-BE49-F238E27FC236}">
                <a16:creationId xmlns:a16="http://schemas.microsoft.com/office/drawing/2014/main" id="{45472AE8-A37C-5DAB-6AFF-289ACCB4F12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7996" r="-3" b="37723"/>
          <a:stretch/>
        </p:blipFill>
        <p:spPr>
          <a:xfrm>
            <a:off x="4675537" y="-6235"/>
            <a:ext cx="3677817" cy="2505456"/>
          </a:xfrm>
          <a:custGeom>
            <a:avLst/>
            <a:gdLst/>
            <a:ahLst/>
            <a:cxnLst/>
            <a:rect l="l" t="t" r="r" b="b"/>
            <a:pathLst>
              <a:path w="3677817" h="2505456">
                <a:moveTo>
                  <a:pt x="1160926" y="0"/>
                </a:moveTo>
                <a:lnTo>
                  <a:pt x="3677817" y="0"/>
                </a:lnTo>
                <a:lnTo>
                  <a:pt x="2516891" y="2505456"/>
                </a:lnTo>
                <a:lnTo>
                  <a:pt x="0" y="2505456"/>
                </a:lnTo>
                <a:close/>
              </a:path>
            </a:pathLst>
          </a:custGeom>
        </p:spPr>
      </p:pic>
      <p:pic>
        <p:nvPicPr>
          <p:cNvPr id="7" name="Picture 6" descr="A person with a beard&#10;&#10;Description automatically generated with low confidence">
            <a:extLst>
              <a:ext uri="{FF2B5EF4-FFF2-40B4-BE49-F238E27FC236}">
                <a16:creationId xmlns:a16="http://schemas.microsoft.com/office/drawing/2014/main" id="{695FDAE6-FDCC-CB36-6F36-3FB9436D136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4559" r="1" b="39558"/>
          <a:stretch/>
        </p:blipFill>
        <p:spPr>
          <a:xfrm>
            <a:off x="5353049" y="2660089"/>
            <a:ext cx="6838950" cy="4197911"/>
          </a:xfrm>
          <a:custGeom>
            <a:avLst/>
            <a:gdLst/>
            <a:ahLst/>
            <a:cxnLst/>
            <a:rect l="l" t="t" r="r" b="b"/>
            <a:pathLst>
              <a:path w="6838950" h="4197911">
                <a:moveTo>
                  <a:pt x="1945141" y="0"/>
                </a:moveTo>
                <a:lnTo>
                  <a:pt x="1951364" y="0"/>
                </a:lnTo>
                <a:lnTo>
                  <a:pt x="3141155" y="0"/>
                </a:lnTo>
                <a:lnTo>
                  <a:pt x="4791200" y="0"/>
                </a:lnTo>
                <a:lnTo>
                  <a:pt x="6838950" y="0"/>
                </a:lnTo>
                <a:lnTo>
                  <a:pt x="6838950" y="4197911"/>
                </a:lnTo>
                <a:lnTo>
                  <a:pt x="0" y="4197911"/>
                </a:lnTo>
                <a:close/>
              </a:path>
            </a:pathLst>
          </a:custGeom>
        </p:spPr>
      </p:pic>
      <p:sp>
        <p:nvSpPr>
          <p:cNvPr id="27" name="Freeform 11">
            <a:extLst>
              <a:ext uri="{FF2B5EF4-FFF2-40B4-BE49-F238E27FC236}">
                <a16:creationId xmlns:a16="http://schemas.microsoft.com/office/drawing/2014/main" id="{32F4D216-10B7-4DCA-A0A1-068E9E32F4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2660091"/>
            <a:ext cx="7122523" cy="4197911"/>
          </a:xfrm>
          <a:custGeom>
            <a:avLst/>
            <a:gdLst>
              <a:gd name="connsiteX0" fmla="*/ 0 w 7122523"/>
              <a:gd name="connsiteY0" fmla="*/ 4197911 h 4197911"/>
              <a:gd name="connsiteX1" fmla="*/ 7122523 w 7122523"/>
              <a:gd name="connsiteY1" fmla="*/ 4197911 h 4197911"/>
              <a:gd name="connsiteX2" fmla="*/ 5177382 w 7122523"/>
              <a:gd name="connsiteY2" fmla="*/ 0 h 4197911"/>
              <a:gd name="connsiteX3" fmla="*/ 5171159 w 7122523"/>
              <a:gd name="connsiteY3" fmla="*/ 0 h 4197911"/>
              <a:gd name="connsiteX4" fmla="*/ 3981368 w 7122523"/>
              <a:gd name="connsiteY4" fmla="*/ 0 h 4197911"/>
              <a:gd name="connsiteX5" fmla="*/ 2331323 w 7122523"/>
              <a:gd name="connsiteY5" fmla="*/ 0 h 4197911"/>
              <a:gd name="connsiteX6" fmla="*/ 0 w 7122523"/>
              <a:gd name="connsiteY6" fmla="*/ 0 h 4197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22523" h="4197911">
                <a:moveTo>
                  <a:pt x="0" y="4197911"/>
                </a:moveTo>
                <a:lnTo>
                  <a:pt x="7122523" y="4197911"/>
                </a:lnTo>
                <a:lnTo>
                  <a:pt x="5177382" y="0"/>
                </a:lnTo>
                <a:lnTo>
                  <a:pt x="5171159" y="0"/>
                </a:lnTo>
                <a:lnTo>
                  <a:pt x="3981368" y="0"/>
                </a:lnTo>
                <a:lnTo>
                  <a:pt x="2331323" y="0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9B63F9-FE62-7F5A-E940-417EEFAAD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8" y="3098041"/>
            <a:ext cx="6141722" cy="852985"/>
          </a:xfrm>
        </p:spPr>
        <p:txBody>
          <a:bodyPr>
            <a:normAutofit/>
          </a:bodyPr>
          <a:lstStyle/>
          <a:p>
            <a:r>
              <a:rPr lang="bg-BG" sz="2500" dirty="0">
                <a:solidFill>
                  <a:srgbClr val="FFFFFF"/>
                </a:solidFill>
              </a:rPr>
              <a:t>Цариградско българско читалище – 1866 г.</a:t>
            </a:r>
            <a:endParaRPr lang="en-BG" sz="2500" dirty="0">
              <a:solidFill>
                <a:srgbClr val="FFFFFF"/>
              </a:solidFill>
            </a:endParaRPr>
          </a:p>
        </p:txBody>
      </p:sp>
      <p:pic>
        <p:nvPicPr>
          <p:cNvPr id="9" name="Picture 8" descr="A picture containing text, black, old, white&#10;&#10;Description automatically generated">
            <a:extLst>
              <a:ext uri="{FF2B5EF4-FFF2-40B4-BE49-F238E27FC236}">
                <a16:creationId xmlns:a16="http://schemas.microsoft.com/office/drawing/2014/main" id="{90D16C15-BF7B-2D5A-EFFB-7063FB8F35A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7644" r="2" b="32395"/>
          <a:stretch/>
        </p:blipFill>
        <p:spPr>
          <a:xfrm>
            <a:off x="2268501" y="10"/>
            <a:ext cx="3393943" cy="2502833"/>
          </a:xfrm>
          <a:custGeom>
            <a:avLst/>
            <a:gdLst/>
            <a:ahLst/>
            <a:cxnLst/>
            <a:rect l="l" t="t" r="r" b="b"/>
            <a:pathLst>
              <a:path w="3393943" h="2502843">
                <a:moveTo>
                  <a:pt x="1159715" y="0"/>
                </a:moveTo>
                <a:lnTo>
                  <a:pt x="3393943" y="0"/>
                </a:lnTo>
                <a:lnTo>
                  <a:pt x="2234228" y="2502843"/>
                </a:lnTo>
                <a:lnTo>
                  <a:pt x="0" y="2502843"/>
                </a:lnTo>
                <a:close/>
              </a:path>
            </a:pathLst>
          </a:custGeom>
        </p:spPr>
      </p:pic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27A3E225-42A8-45C1-6867-99B0AEFEBA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" y="3794760"/>
            <a:ext cx="5185411" cy="2941319"/>
          </a:xfrm>
        </p:spPr>
        <p:txBody>
          <a:bodyPr anchor="ctr">
            <a:normAutofit/>
          </a:bodyPr>
          <a:lstStyle/>
          <a:p>
            <a:r>
              <a:rPr lang="bg-BG" sz="1800" dirty="0">
                <a:solidFill>
                  <a:srgbClr val="FFFFFF"/>
                </a:solidFill>
              </a:rPr>
              <a:t>През 1866 г. в столицата на Османската империя – Истанбул </a:t>
            </a:r>
            <a:r>
              <a:rPr lang="en-US" sz="1800" dirty="0">
                <a:solidFill>
                  <a:srgbClr val="FFFFFF"/>
                </a:solidFill>
              </a:rPr>
              <a:t>(</a:t>
            </a:r>
            <a:r>
              <a:rPr lang="bg-BG" sz="1800" dirty="0">
                <a:solidFill>
                  <a:srgbClr val="FFFFFF"/>
                </a:solidFill>
              </a:rPr>
              <a:t>Цариград</a:t>
            </a:r>
            <a:r>
              <a:rPr lang="en-US" sz="1800" dirty="0">
                <a:solidFill>
                  <a:srgbClr val="FFFFFF"/>
                </a:solidFill>
              </a:rPr>
              <a:t>)</a:t>
            </a:r>
            <a:r>
              <a:rPr lang="bg-BG" sz="1800">
                <a:solidFill>
                  <a:srgbClr val="FFFFFF"/>
                </a:solidFill>
              </a:rPr>
              <a:t>, </a:t>
            </a:r>
            <a:r>
              <a:rPr lang="bg-BG" sz="1800" dirty="0">
                <a:solidFill>
                  <a:srgbClr val="FFFFFF"/>
                </a:solidFill>
              </a:rPr>
              <a:t>се разкрива българско читалище.</a:t>
            </a:r>
          </a:p>
          <a:p>
            <a:r>
              <a:rPr lang="bg-BG" sz="1800" dirty="0">
                <a:solidFill>
                  <a:srgbClr val="FFFFFF"/>
                </a:solidFill>
              </a:rPr>
              <a:t>Сред основателите личат имената на Христо </a:t>
            </a:r>
            <a:r>
              <a:rPr lang="bg-BG" sz="1800" dirty="0" err="1">
                <a:solidFill>
                  <a:srgbClr val="FFFFFF"/>
                </a:solidFill>
              </a:rPr>
              <a:t>Стамболски</a:t>
            </a:r>
            <a:r>
              <a:rPr lang="bg-BG" sz="1800" dirty="0">
                <a:solidFill>
                  <a:srgbClr val="FFFFFF"/>
                </a:solidFill>
              </a:rPr>
              <a:t>, Димитър Добрович, Тодор Бурмов. </a:t>
            </a:r>
          </a:p>
          <a:p>
            <a:r>
              <a:rPr lang="bg-BG" sz="1800" dirty="0">
                <a:solidFill>
                  <a:srgbClr val="FFFFFF"/>
                </a:solidFill>
              </a:rPr>
              <a:t>Читалищната идея среща активна подкрепа от българските духовници. Активен привърженик за разкриване на Цариградското българско читалище е Иларион Макариополски. </a:t>
            </a: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5FBFDE3D-DAA3-013D-8AE8-7046087E0F45}"/>
              </a:ext>
            </a:extLst>
          </p:cNvPr>
          <p:cNvSpPr txBox="1">
            <a:spLocks/>
          </p:cNvSpPr>
          <p:nvPr/>
        </p:nvSpPr>
        <p:spPr>
          <a:xfrm>
            <a:off x="2666318" y="1880279"/>
            <a:ext cx="1940638" cy="695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2500" dirty="0">
                <a:solidFill>
                  <a:srgbClr val="FFFFFF"/>
                </a:solidFill>
              </a:rPr>
              <a:t>Димитър Добрович</a:t>
            </a:r>
            <a:endParaRPr lang="en-BG" sz="2500" dirty="0">
              <a:solidFill>
                <a:srgbClr val="FFFFFF"/>
              </a:solidFill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29051F0-698F-5BE7-4F2C-16D3F8DD018B}"/>
              </a:ext>
            </a:extLst>
          </p:cNvPr>
          <p:cNvSpPr txBox="1">
            <a:spLocks/>
          </p:cNvSpPr>
          <p:nvPr/>
        </p:nvSpPr>
        <p:spPr>
          <a:xfrm>
            <a:off x="10182780" y="1723031"/>
            <a:ext cx="1940638" cy="8529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2500" dirty="0">
                <a:solidFill>
                  <a:srgbClr val="FFFFFF"/>
                </a:solidFill>
              </a:rPr>
              <a:t>Христо </a:t>
            </a:r>
            <a:r>
              <a:rPr lang="bg-BG" sz="2500" dirty="0" err="1">
                <a:solidFill>
                  <a:srgbClr val="FFFFFF"/>
                </a:solidFill>
              </a:rPr>
              <a:t>Стамболски</a:t>
            </a:r>
            <a:endParaRPr lang="en-BG" sz="2500" dirty="0">
              <a:solidFill>
                <a:srgbClr val="FFFFFF"/>
              </a:solidFill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96C97467-3BD0-4B91-1471-A3B7E9D67A01}"/>
              </a:ext>
            </a:extLst>
          </p:cNvPr>
          <p:cNvSpPr txBox="1">
            <a:spLocks/>
          </p:cNvSpPr>
          <p:nvPr/>
        </p:nvSpPr>
        <p:spPr>
          <a:xfrm>
            <a:off x="10538459" y="6157416"/>
            <a:ext cx="1653539" cy="8529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2500" dirty="0">
                <a:solidFill>
                  <a:srgbClr val="FFFFFF"/>
                </a:solidFill>
              </a:rPr>
              <a:t>Тодор Бурмов</a:t>
            </a:r>
            <a:endParaRPr lang="en-BG" sz="2500" dirty="0">
              <a:solidFill>
                <a:srgbClr val="FFFFFF"/>
              </a:solidFill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C22F4D43-2898-DCFA-EDA9-1FAAC94ADF15}"/>
              </a:ext>
            </a:extLst>
          </p:cNvPr>
          <p:cNvSpPr txBox="1">
            <a:spLocks/>
          </p:cNvSpPr>
          <p:nvPr/>
        </p:nvSpPr>
        <p:spPr>
          <a:xfrm>
            <a:off x="37798" y="1813328"/>
            <a:ext cx="2291447" cy="8529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2500" dirty="0">
                <a:solidFill>
                  <a:srgbClr val="FFFFFF"/>
                </a:solidFill>
              </a:rPr>
              <a:t>Иларион Макариополски</a:t>
            </a:r>
            <a:endParaRPr lang="en-BG" sz="2500" dirty="0">
              <a:solidFill>
                <a:srgbClr val="FFFFFF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7D3D1E8-5B84-4485-2222-B25025E9A2CE}"/>
              </a:ext>
            </a:extLst>
          </p:cNvPr>
          <p:cNvSpPr txBox="1">
            <a:spLocks/>
          </p:cNvSpPr>
          <p:nvPr/>
        </p:nvSpPr>
        <p:spPr>
          <a:xfrm>
            <a:off x="4932939" y="1801654"/>
            <a:ext cx="2208122" cy="695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2500" dirty="0">
                <a:solidFill>
                  <a:srgbClr val="FFFFFF"/>
                </a:solidFill>
              </a:rPr>
              <a:t>И. Макариополски и членове на екзархийския съвет</a:t>
            </a:r>
            <a:endParaRPr lang="en-BG" sz="25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7657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3043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old, white, outdoor, black&#10;&#10;Description automatically generated">
            <a:extLst>
              <a:ext uri="{FF2B5EF4-FFF2-40B4-BE49-F238E27FC236}">
                <a16:creationId xmlns:a16="http://schemas.microsoft.com/office/drawing/2014/main" id="{F41575C8-704B-26CD-CCFE-1AFFEC3AE2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1675" y="363538"/>
            <a:ext cx="8139113" cy="4392613"/>
          </a:xfr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CF876996-90A6-A69C-FD41-F3F232BE98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3813" y="363538"/>
            <a:ext cx="2574925" cy="695325"/>
          </a:xfrm>
          <a:prstGeom prst="rect">
            <a:avLst/>
          </a:prstGeom>
        </p:spPr>
      </p:pic>
      <p:pic>
        <p:nvPicPr>
          <p:cNvPr id="9" name="Picture 8" descr="A picture containing text, newspaper&#10;&#10;Description automatically generated">
            <a:extLst>
              <a:ext uri="{FF2B5EF4-FFF2-40B4-BE49-F238E27FC236}">
                <a16:creationId xmlns:a16="http://schemas.microsoft.com/office/drawing/2014/main" id="{F5E561A3-ED37-D375-3AC0-ABBE598A72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3813" y="1131888"/>
            <a:ext cx="2574925" cy="36226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51DE1BE-2BEA-60A0-5848-FF8DDAAF9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532214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Българско</a:t>
            </a:r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читалище</a:t>
            </a:r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в</a:t>
            </a:r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Цариград</a:t>
            </a:r>
            <a:endParaRPr lang="en-US" sz="32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56760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3B0DF90E-6BAD-4E82-8FDF-717C9A3573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13">
            <a:extLst>
              <a:ext uri="{FF2B5EF4-FFF2-40B4-BE49-F238E27FC236}">
                <a16:creationId xmlns:a16="http://schemas.microsoft.com/office/drawing/2014/main" id="{13DCC859-0434-4BB8-B6C5-09C88AE698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11">
            <a:extLst>
              <a:ext uri="{FF2B5EF4-FFF2-40B4-BE49-F238E27FC236}">
                <a16:creationId xmlns:a16="http://schemas.microsoft.com/office/drawing/2014/main" id="{08E7ACFB-B791-4C23-8B17-013FEDC09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9" name="Picture 8" descr="Text, letter&#10;&#10;Description automatically generated">
            <a:extLst>
              <a:ext uri="{FF2B5EF4-FFF2-40B4-BE49-F238E27FC236}">
                <a16:creationId xmlns:a16="http://schemas.microsoft.com/office/drawing/2014/main" id="{3D22D8E6-16CF-2663-ECC8-929F2F99CD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3" b="21719"/>
          <a:stretch/>
        </p:blipFill>
        <p:spPr>
          <a:xfrm>
            <a:off x="947738" y="2022475"/>
            <a:ext cx="3557588" cy="4154488"/>
          </a:xfrm>
          <a:custGeom>
            <a:avLst/>
            <a:gdLst/>
            <a:ahLst/>
            <a:cxnLst/>
            <a:rect l="l" t="t" r="r" b="b"/>
            <a:pathLst>
              <a:path w="4044302" h="4706612">
                <a:moveTo>
                  <a:pt x="0" y="0"/>
                </a:moveTo>
                <a:lnTo>
                  <a:pt x="4044302" y="0"/>
                </a:lnTo>
                <a:lnTo>
                  <a:pt x="4044302" y="4683603"/>
                </a:lnTo>
                <a:lnTo>
                  <a:pt x="3973451" y="4677522"/>
                </a:lnTo>
                <a:cubicBezTo>
                  <a:pt x="3942015" y="4675526"/>
                  <a:pt x="3910877" y="4674945"/>
                  <a:pt x="3880688" y="4677902"/>
                </a:cubicBezTo>
                <a:cubicBezTo>
                  <a:pt x="3854349" y="4668373"/>
                  <a:pt x="3867024" y="4694267"/>
                  <a:pt x="3804472" y="4706612"/>
                </a:cubicBezTo>
                <a:cubicBezTo>
                  <a:pt x="3769790" y="4699764"/>
                  <a:pt x="3709689" y="4672031"/>
                  <a:pt x="3671141" y="4669214"/>
                </a:cubicBezTo>
                <a:cubicBezTo>
                  <a:pt x="3634430" y="4661806"/>
                  <a:pt x="3632993" y="4657630"/>
                  <a:pt x="3609792" y="4651280"/>
                </a:cubicBezTo>
                <a:cubicBezTo>
                  <a:pt x="3586591" y="4644931"/>
                  <a:pt x="3596838" y="4646444"/>
                  <a:pt x="3550675" y="4644949"/>
                </a:cubicBezTo>
                <a:cubicBezTo>
                  <a:pt x="3513195" y="4640338"/>
                  <a:pt x="3398385" y="4630109"/>
                  <a:pt x="3362699" y="4629669"/>
                </a:cubicBezTo>
                <a:cubicBezTo>
                  <a:pt x="3327014" y="4629229"/>
                  <a:pt x="3350265" y="4628980"/>
                  <a:pt x="3317820" y="4628473"/>
                </a:cubicBezTo>
                <a:cubicBezTo>
                  <a:pt x="3291761" y="4635373"/>
                  <a:pt x="3220279" y="4625153"/>
                  <a:pt x="3202541" y="4611353"/>
                </a:cubicBezTo>
                <a:cubicBezTo>
                  <a:pt x="3176498" y="4608414"/>
                  <a:pt x="3173034" y="4597692"/>
                  <a:pt x="3165095" y="4593183"/>
                </a:cubicBezTo>
                <a:cubicBezTo>
                  <a:pt x="3157156" y="4588674"/>
                  <a:pt x="3151440" y="4597640"/>
                  <a:pt x="3142614" y="4593521"/>
                </a:cubicBezTo>
                <a:cubicBezTo>
                  <a:pt x="3133788" y="4589402"/>
                  <a:pt x="3119786" y="4585666"/>
                  <a:pt x="3108607" y="4586122"/>
                </a:cubicBezTo>
                <a:cubicBezTo>
                  <a:pt x="3097429" y="4586579"/>
                  <a:pt x="3083057" y="4584832"/>
                  <a:pt x="3060172" y="4583967"/>
                </a:cubicBezTo>
                <a:cubicBezTo>
                  <a:pt x="3037288" y="4583102"/>
                  <a:pt x="3008898" y="4580847"/>
                  <a:pt x="2971297" y="4580934"/>
                </a:cubicBezTo>
                <a:cubicBezTo>
                  <a:pt x="2936460" y="4577753"/>
                  <a:pt x="2952539" y="4581456"/>
                  <a:pt x="2872577" y="4576652"/>
                </a:cubicBezTo>
                <a:cubicBezTo>
                  <a:pt x="2845447" y="4572221"/>
                  <a:pt x="2833971" y="4557733"/>
                  <a:pt x="2814205" y="4559580"/>
                </a:cubicBezTo>
                <a:cubicBezTo>
                  <a:pt x="2790909" y="4543112"/>
                  <a:pt x="2768526" y="4546849"/>
                  <a:pt x="2754311" y="4545459"/>
                </a:cubicBezTo>
                <a:cubicBezTo>
                  <a:pt x="2740096" y="4544070"/>
                  <a:pt x="2737019" y="4543662"/>
                  <a:pt x="2723224" y="4546010"/>
                </a:cubicBezTo>
                <a:cubicBezTo>
                  <a:pt x="2709430" y="4548359"/>
                  <a:pt x="2687410" y="4554101"/>
                  <a:pt x="2672793" y="4554314"/>
                </a:cubicBezTo>
                <a:cubicBezTo>
                  <a:pt x="2658176" y="4554527"/>
                  <a:pt x="2649574" y="4546685"/>
                  <a:pt x="2635521" y="4547286"/>
                </a:cubicBezTo>
                <a:cubicBezTo>
                  <a:pt x="2621467" y="4547887"/>
                  <a:pt x="2621767" y="4560245"/>
                  <a:pt x="2588471" y="4557919"/>
                </a:cubicBezTo>
                <a:lnTo>
                  <a:pt x="2439275" y="4540387"/>
                </a:lnTo>
                <a:cubicBezTo>
                  <a:pt x="2417784" y="4540194"/>
                  <a:pt x="2396292" y="4546221"/>
                  <a:pt x="2374801" y="4546028"/>
                </a:cubicBezTo>
                <a:cubicBezTo>
                  <a:pt x="2331700" y="4546603"/>
                  <a:pt x="2372806" y="4559122"/>
                  <a:pt x="2318618" y="4550990"/>
                </a:cubicBezTo>
                <a:cubicBezTo>
                  <a:pt x="2264430" y="4533528"/>
                  <a:pt x="2150787" y="4518120"/>
                  <a:pt x="2084135" y="4520400"/>
                </a:cubicBezTo>
                <a:lnTo>
                  <a:pt x="2010848" y="4500404"/>
                </a:lnTo>
                <a:lnTo>
                  <a:pt x="1962215" y="4501400"/>
                </a:lnTo>
                <a:lnTo>
                  <a:pt x="1926990" y="4495570"/>
                </a:lnTo>
                <a:cubicBezTo>
                  <a:pt x="1909127" y="4479452"/>
                  <a:pt x="1902510" y="4484082"/>
                  <a:pt x="1884649" y="4474880"/>
                </a:cubicBezTo>
                <a:cubicBezTo>
                  <a:pt x="1864462" y="4463930"/>
                  <a:pt x="1869383" y="4485922"/>
                  <a:pt x="1816219" y="4470938"/>
                </a:cubicBezTo>
                <a:cubicBezTo>
                  <a:pt x="1786214" y="4478916"/>
                  <a:pt x="1794086" y="4458547"/>
                  <a:pt x="1768335" y="4471096"/>
                </a:cubicBezTo>
                <a:cubicBezTo>
                  <a:pt x="1756010" y="4466078"/>
                  <a:pt x="1737157" y="4463295"/>
                  <a:pt x="1725889" y="4456707"/>
                </a:cubicBezTo>
                <a:lnTo>
                  <a:pt x="1704987" y="4453275"/>
                </a:lnTo>
                <a:lnTo>
                  <a:pt x="1678857" y="4447221"/>
                </a:lnTo>
                <a:lnTo>
                  <a:pt x="1674568" y="4435925"/>
                </a:lnTo>
                <a:lnTo>
                  <a:pt x="1634075" y="4429269"/>
                </a:lnTo>
                <a:cubicBezTo>
                  <a:pt x="1619699" y="4424763"/>
                  <a:pt x="1607040" y="4412316"/>
                  <a:pt x="1588492" y="4411465"/>
                </a:cubicBezTo>
                <a:cubicBezTo>
                  <a:pt x="1548666" y="4404488"/>
                  <a:pt x="1441540" y="4396830"/>
                  <a:pt x="1402240" y="4391911"/>
                </a:cubicBezTo>
                <a:cubicBezTo>
                  <a:pt x="1362940" y="4386992"/>
                  <a:pt x="1383536" y="4385271"/>
                  <a:pt x="1352691" y="4381952"/>
                </a:cubicBezTo>
                <a:cubicBezTo>
                  <a:pt x="1322602" y="4385447"/>
                  <a:pt x="1230331" y="4373936"/>
                  <a:pt x="1213419" y="4358161"/>
                </a:cubicBezTo>
                <a:cubicBezTo>
                  <a:pt x="1194291" y="4352958"/>
                  <a:pt x="1171642" y="4355246"/>
                  <a:pt x="1163347" y="4339486"/>
                </a:cubicBezTo>
                <a:cubicBezTo>
                  <a:pt x="1149374" y="4320060"/>
                  <a:pt x="1081104" y="4339702"/>
                  <a:pt x="1091517" y="4319884"/>
                </a:cubicBezTo>
                <a:cubicBezTo>
                  <a:pt x="1067291" y="4326517"/>
                  <a:pt x="1046078" y="4319455"/>
                  <a:pt x="1025956" y="4309010"/>
                </a:cubicBezTo>
                <a:lnTo>
                  <a:pt x="1004286" y="4296626"/>
                </a:lnTo>
                <a:lnTo>
                  <a:pt x="983819" y="4298478"/>
                </a:lnTo>
                <a:cubicBezTo>
                  <a:pt x="974051" y="4282658"/>
                  <a:pt x="953984" y="4293628"/>
                  <a:pt x="939204" y="4282411"/>
                </a:cubicBezTo>
                <a:lnTo>
                  <a:pt x="915836" y="4272323"/>
                </a:lnTo>
                <a:lnTo>
                  <a:pt x="899731" y="4266965"/>
                </a:lnTo>
                <a:lnTo>
                  <a:pt x="893886" y="4264715"/>
                </a:lnTo>
                <a:lnTo>
                  <a:pt x="889021" y="4266066"/>
                </a:lnTo>
                <a:cubicBezTo>
                  <a:pt x="886286" y="4266531"/>
                  <a:pt x="884573" y="4266166"/>
                  <a:pt x="884135" y="4264147"/>
                </a:cubicBezTo>
                <a:lnTo>
                  <a:pt x="884818" y="4261224"/>
                </a:lnTo>
                <a:lnTo>
                  <a:pt x="820228" y="4266638"/>
                </a:lnTo>
                <a:lnTo>
                  <a:pt x="788402" y="4263209"/>
                </a:lnTo>
                <a:cubicBezTo>
                  <a:pt x="756573" y="4279518"/>
                  <a:pt x="718864" y="4245871"/>
                  <a:pt x="687574" y="4276905"/>
                </a:cubicBezTo>
                <a:lnTo>
                  <a:pt x="556383" y="4277125"/>
                </a:lnTo>
                <a:lnTo>
                  <a:pt x="497122" y="4273689"/>
                </a:lnTo>
                <a:cubicBezTo>
                  <a:pt x="484020" y="4279519"/>
                  <a:pt x="445941" y="4269992"/>
                  <a:pt x="454008" y="4273811"/>
                </a:cubicBezTo>
                <a:lnTo>
                  <a:pt x="394229" y="4278215"/>
                </a:lnTo>
                <a:lnTo>
                  <a:pt x="386356" y="4282251"/>
                </a:lnTo>
                <a:lnTo>
                  <a:pt x="383576" y="4284364"/>
                </a:lnTo>
                <a:lnTo>
                  <a:pt x="370039" y="4285533"/>
                </a:lnTo>
                <a:cubicBezTo>
                  <a:pt x="361618" y="4289428"/>
                  <a:pt x="359083" y="4297501"/>
                  <a:pt x="350141" y="4300911"/>
                </a:cubicBezTo>
                <a:cubicBezTo>
                  <a:pt x="345670" y="4302616"/>
                  <a:pt x="339596" y="4303155"/>
                  <a:pt x="330385" y="4301424"/>
                </a:cubicBezTo>
                <a:cubicBezTo>
                  <a:pt x="329804" y="4289693"/>
                  <a:pt x="314374" y="4293109"/>
                  <a:pt x="297835" y="4297065"/>
                </a:cubicBezTo>
                <a:lnTo>
                  <a:pt x="282816" y="4299894"/>
                </a:lnTo>
                <a:lnTo>
                  <a:pt x="281368" y="4300653"/>
                </a:lnTo>
                <a:lnTo>
                  <a:pt x="280684" y="4300295"/>
                </a:lnTo>
                <a:lnTo>
                  <a:pt x="273908" y="4301571"/>
                </a:lnTo>
                <a:cubicBezTo>
                  <a:pt x="266799" y="4301990"/>
                  <a:pt x="261129" y="4300718"/>
                  <a:pt x="258614" y="4295926"/>
                </a:cubicBezTo>
                <a:cubicBezTo>
                  <a:pt x="242516" y="4327823"/>
                  <a:pt x="214979" y="4309338"/>
                  <a:pt x="182068" y="4323284"/>
                </a:cubicBezTo>
                <a:cubicBezTo>
                  <a:pt x="157942" y="4332898"/>
                  <a:pt x="153812" y="4326151"/>
                  <a:pt x="128666" y="4331122"/>
                </a:cubicBezTo>
                <a:cubicBezTo>
                  <a:pt x="77925" y="4373333"/>
                  <a:pt x="87445" y="4341355"/>
                  <a:pt x="21563" y="4371972"/>
                </a:cubicBezTo>
                <a:lnTo>
                  <a:pt x="0" y="4383632"/>
                </a:lnTo>
                <a:close/>
              </a:path>
            </a:pathLst>
          </a:custGeom>
        </p:spPr>
      </p:pic>
      <p:pic>
        <p:nvPicPr>
          <p:cNvPr id="7" name="Picture 6" descr="Text, letter&#10;&#10;Description automatically generated">
            <a:extLst>
              <a:ext uri="{FF2B5EF4-FFF2-40B4-BE49-F238E27FC236}">
                <a16:creationId xmlns:a16="http://schemas.microsoft.com/office/drawing/2014/main" id="{591F48EA-3142-FD88-EBA4-02C87F154E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216" r="4" b="3628"/>
          <a:stretch/>
        </p:blipFill>
        <p:spPr>
          <a:xfrm>
            <a:off x="4576763" y="2022475"/>
            <a:ext cx="3294063" cy="4154488"/>
          </a:xfrm>
          <a:custGeom>
            <a:avLst/>
            <a:gdLst/>
            <a:ahLst/>
            <a:cxnLst/>
            <a:rect l="l" t="t" r="r" b="b"/>
            <a:pathLst>
              <a:path w="4079551" h="5121742">
                <a:moveTo>
                  <a:pt x="0" y="0"/>
                </a:moveTo>
                <a:lnTo>
                  <a:pt x="1995194" y="0"/>
                </a:lnTo>
                <a:lnTo>
                  <a:pt x="2066032" y="17448"/>
                </a:lnTo>
                <a:cubicBezTo>
                  <a:pt x="2128997" y="23966"/>
                  <a:pt x="2110147" y="27214"/>
                  <a:pt x="2159511" y="26888"/>
                </a:cubicBezTo>
                <a:cubicBezTo>
                  <a:pt x="2164432" y="26525"/>
                  <a:pt x="2173850" y="35708"/>
                  <a:pt x="2192911" y="33431"/>
                </a:cubicBezTo>
                <a:cubicBezTo>
                  <a:pt x="2223081" y="37362"/>
                  <a:pt x="2206425" y="48416"/>
                  <a:pt x="2245068" y="52056"/>
                </a:cubicBezTo>
                <a:cubicBezTo>
                  <a:pt x="2241495" y="55478"/>
                  <a:pt x="2279354" y="53783"/>
                  <a:pt x="2283002" y="65933"/>
                </a:cubicBezTo>
                <a:cubicBezTo>
                  <a:pt x="2299420" y="69803"/>
                  <a:pt x="2324641" y="73066"/>
                  <a:pt x="2343575" y="75274"/>
                </a:cubicBezTo>
                <a:cubicBezTo>
                  <a:pt x="2371943" y="81224"/>
                  <a:pt x="2386065" y="87641"/>
                  <a:pt x="2390257" y="91880"/>
                </a:cubicBezTo>
                <a:cubicBezTo>
                  <a:pt x="2418657" y="98611"/>
                  <a:pt x="2415586" y="99822"/>
                  <a:pt x="2452878" y="114104"/>
                </a:cubicBezTo>
                <a:cubicBezTo>
                  <a:pt x="2474763" y="108974"/>
                  <a:pt x="2493568" y="120070"/>
                  <a:pt x="2502728" y="130204"/>
                </a:cubicBezTo>
                <a:cubicBezTo>
                  <a:pt x="2527501" y="139804"/>
                  <a:pt x="2581310" y="162727"/>
                  <a:pt x="2616700" y="165762"/>
                </a:cubicBezTo>
                <a:cubicBezTo>
                  <a:pt x="2670822" y="165032"/>
                  <a:pt x="2655678" y="176304"/>
                  <a:pt x="2679757" y="184874"/>
                </a:cubicBezTo>
                <a:cubicBezTo>
                  <a:pt x="2698501" y="195527"/>
                  <a:pt x="2695893" y="186329"/>
                  <a:pt x="2715454" y="199796"/>
                </a:cubicBezTo>
                <a:lnTo>
                  <a:pt x="2751684" y="215417"/>
                </a:lnTo>
                <a:lnTo>
                  <a:pt x="2795379" y="239878"/>
                </a:lnTo>
                <a:lnTo>
                  <a:pt x="2805381" y="246602"/>
                </a:lnTo>
                <a:cubicBezTo>
                  <a:pt x="2810511" y="246626"/>
                  <a:pt x="2813766" y="247045"/>
                  <a:pt x="2815845" y="247782"/>
                </a:cubicBezTo>
                <a:cubicBezTo>
                  <a:pt x="2815896" y="247881"/>
                  <a:pt x="2815949" y="247980"/>
                  <a:pt x="2816000" y="248079"/>
                </a:cubicBezTo>
                <a:lnTo>
                  <a:pt x="2830764" y="251040"/>
                </a:lnTo>
                <a:cubicBezTo>
                  <a:pt x="2847879" y="251404"/>
                  <a:pt x="2882218" y="277370"/>
                  <a:pt x="2898472" y="276678"/>
                </a:cubicBezTo>
                <a:cubicBezTo>
                  <a:pt x="2905647" y="293133"/>
                  <a:pt x="2902453" y="265766"/>
                  <a:pt x="2929804" y="280704"/>
                </a:cubicBezTo>
                <a:cubicBezTo>
                  <a:pt x="2941996" y="282696"/>
                  <a:pt x="2947122" y="284716"/>
                  <a:pt x="2957338" y="286247"/>
                </a:cubicBezTo>
                <a:cubicBezTo>
                  <a:pt x="2957479" y="286667"/>
                  <a:pt x="2990960" y="289467"/>
                  <a:pt x="2991101" y="289887"/>
                </a:cubicBezTo>
                <a:lnTo>
                  <a:pt x="3015504" y="293980"/>
                </a:lnTo>
                <a:lnTo>
                  <a:pt x="3021078" y="296051"/>
                </a:lnTo>
                <a:lnTo>
                  <a:pt x="3053567" y="292851"/>
                </a:lnTo>
                <a:lnTo>
                  <a:pt x="3069787" y="292672"/>
                </a:lnTo>
                <a:lnTo>
                  <a:pt x="3075539" y="289579"/>
                </a:lnTo>
                <a:cubicBezTo>
                  <a:pt x="3081105" y="287930"/>
                  <a:pt x="3088240" y="287741"/>
                  <a:pt x="3098888" y="290860"/>
                </a:cubicBezTo>
                <a:lnTo>
                  <a:pt x="3101129" y="292153"/>
                </a:lnTo>
                <a:lnTo>
                  <a:pt x="3133932" y="286561"/>
                </a:lnTo>
                <a:cubicBezTo>
                  <a:pt x="3140944" y="284784"/>
                  <a:pt x="3168952" y="294171"/>
                  <a:pt x="3174858" y="290616"/>
                </a:cubicBezTo>
                <a:cubicBezTo>
                  <a:pt x="3230764" y="295457"/>
                  <a:pt x="3264969" y="278925"/>
                  <a:pt x="3333227" y="290351"/>
                </a:cubicBezTo>
                <a:cubicBezTo>
                  <a:pt x="3378919" y="294938"/>
                  <a:pt x="3404596" y="294841"/>
                  <a:pt x="3434083" y="298450"/>
                </a:cubicBezTo>
                <a:cubicBezTo>
                  <a:pt x="3463570" y="302059"/>
                  <a:pt x="3491152" y="308462"/>
                  <a:pt x="3510149" y="312007"/>
                </a:cubicBezTo>
                <a:cubicBezTo>
                  <a:pt x="3529146" y="315552"/>
                  <a:pt x="3524019" y="317217"/>
                  <a:pt x="3548064" y="319723"/>
                </a:cubicBezTo>
                <a:cubicBezTo>
                  <a:pt x="3572109" y="322229"/>
                  <a:pt x="3631075" y="320322"/>
                  <a:pt x="3654421" y="327043"/>
                </a:cubicBezTo>
                <a:cubicBezTo>
                  <a:pt x="3679638" y="326359"/>
                  <a:pt x="3682937" y="337391"/>
                  <a:pt x="3696714" y="336075"/>
                </a:cubicBezTo>
                <a:cubicBezTo>
                  <a:pt x="3767949" y="352546"/>
                  <a:pt x="3827292" y="349618"/>
                  <a:pt x="3913983" y="346950"/>
                </a:cubicBezTo>
                <a:cubicBezTo>
                  <a:pt x="3971130" y="351831"/>
                  <a:pt x="3970098" y="354607"/>
                  <a:pt x="3995145" y="357420"/>
                </a:cubicBezTo>
                <a:cubicBezTo>
                  <a:pt x="4002790" y="360247"/>
                  <a:pt x="4006581" y="350414"/>
                  <a:pt x="4013468" y="354306"/>
                </a:cubicBezTo>
                <a:lnTo>
                  <a:pt x="4048834" y="359505"/>
                </a:lnTo>
                <a:lnTo>
                  <a:pt x="4074799" y="369645"/>
                </a:lnTo>
                <a:lnTo>
                  <a:pt x="4079551" y="370898"/>
                </a:lnTo>
                <a:lnTo>
                  <a:pt x="4079551" y="5121742"/>
                </a:lnTo>
                <a:lnTo>
                  <a:pt x="4068742" y="5113500"/>
                </a:lnTo>
                <a:cubicBezTo>
                  <a:pt x="4063338" y="5107661"/>
                  <a:pt x="4059868" y="5101409"/>
                  <a:pt x="4058894" y="5094665"/>
                </a:cubicBezTo>
                <a:cubicBezTo>
                  <a:pt x="3987852" y="5077156"/>
                  <a:pt x="4047488" y="5077984"/>
                  <a:pt x="3952029" y="5063154"/>
                </a:cubicBezTo>
                <a:cubicBezTo>
                  <a:pt x="3867363" y="5050598"/>
                  <a:pt x="3615061" y="5028910"/>
                  <a:pt x="3557637" y="5010001"/>
                </a:cubicBezTo>
                <a:cubicBezTo>
                  <a:pt x="3479990" y="5000422"/>
                  <a:pt x="3519950" y="4999882"/>
                  <a:pt x="3486145" y="5005680"/>
                </a:cubicBezTo>
                <a:cubicBezTo>
                  <a:pt x="3429218" y="5014226"/>
                  <a:pt x="3425986" y="4996913"/>
                  <a:pt x="3388517" y="4998135"/>
                </a:cubicBezTo>
                <a:cubicBezTo>
                  <a:pt x="3332792" y="4985135"/>
                  <a:pt x="3225211" y="4978839"/>
                  <a:pt x="3151800" y="4964999"/>
                </a:cubicBezTo>
                <a:cubicBezTo>
                  <a:pt x="3089955" y="4955605"/>
                  <a:pt x="3078013" y="4941781"/>
                  <a:pt x="3017820" y="4936923"/>
                </a:cubicBezTo>
                <a:cubicBezTo>
                  <a:pt x="2983861" y="4928606"/>
                  <a:pt x="2965335" y="4947639"/>
                  <a:pt x="2948051" y="4915098"/>
                </a:cubicBezTo>
                <a:cubicBezTo>
                  <a:pt x="2926332" y="4902193"/>
                  <a:pt x="2886343" y="4901643"/>
                  <a:pt x="2850186" y="4894812"/>
                </a:cubicBezTo>
                <a:cubicBezTo>
                  <a:pt x="2832001" y="4893294"/>
                  <a:pt x="2812810" y="4898744"/>
                  <a:pt x="2773357" y="4888477"/>
                </a:cubicBezTo>
                <a:cubicBezTo>
                  <a:pt x="2743350" y="4880689"/>
                  <a:pt x="2708497" y="4865066"/>
                  <a:pt x="2705025" y="4886289"/>
                </a:cubicBezTo>
                <a:cubicBezTo>
                  <a:pt x="2674575" y="4858628"/>
                  <a:pt x="2685763" y="4877642"/>
                  <a:pt x="2646233" y="4877189"/>
                </a:cubicBezTo>
                <a:cubicBezTo>
                  <a:pt x="2543240" y="4848149"/>
                  <a:pt x="2501889" y="4866909"/>
                  <a:pt x="2424169" y="4851885"/>
                </a:cubicBezTo>
                <a:cubicBezTo>
                  <a:pt x="2404486" y="4833480"/>
                  <a:pt x="2400682" y="4878338"/>
                  <a:pt x="2350685" y="4835310"/>
                </a:cubicBezTo>
                <a:cubicBezTo>
                  <a:pt x="2346969" y="4837458"/>
                  <a:pt x="2324430" y="4815003"/>
                  <a:pt x="2309189" y="4809282"/>
                </a:cubicBezTo>
                <a:cubicBezTo>
                  <a:pt x="2293948" y="4803561"/>
                  <a:pt x="2272811" y="4801970"/>
                  <a:pt x="2259235" y="4800986"/>
                </a:cubicBezTo>
                <a:cubicBezTo>
                  <a:pt x="2245658" y="4800001"/>
                  <a:pt x="2243609" y="4803372"/>
                  <a:pt x="2227729" y="4803372"/>
                </a:cubicBezTo>
                <a:cubicBezTo>
                  <a:pt x="2211848" y="4803372"/>
                  <a:pt x="2190174" y="4790407"/>
                  <a:pt x="2160878" y="4813279"/>
                </a:cubicBezTo>
                <a:cubicBezTo>
                  <a:pt x="2146951" y="4811561"/>
                  <a:pt x="2155252" y="4798893"/>
                  <a:pt x="2144167" y="4793069"/>
                </a:cubicBezTo>
                <a:cubicBezTo>
                  <a:pt x="2138625" y="4790157"/>
                  <a:pt x="2130209" y="4787368"/>
                  <a:pt x="2121162" y="4784859"/>
                </a:cubicBezTo>
                <a:lnTo>
                  <a:pt x="2094401" y="4778344"/>
                </a:lnTo>
                <a:lnTo>
                  <a:pt x="2094882" y="4776919"/>
                </a:lnTo>
                <a:cubicBezTo>
                  <a:pt x="2092677" y="4775558"/>
                  <a:pt x="2089097" y="4774323"/>
                  <a:pt x="2087794" y="4774223"/>
                </a:cubicBezTo>
                <a:cubicBezTo>
                  <a:pt x="2086491" y="4774123"/>
                  <a:pt x="2087466" y="4775159"/>
                  <a:pt x="2094371" y="4778337"/>
                </a:cubicBezTo>
                <a:lnTo>
                  <a:pt x="2094401" y="4778344"/>
                </a:lnTo>
                <a:lnTo>
                  <a:pt x="2093715" y="4780377"/>
                </a:lnTo>
                <a:cubicBezTo>
                  <a:pt x="2089515" y="4780985"/>
                  <a:pt x="2080286" y="4780711"/>
                  <a:pt x="2062375" y="4778549"/>
                </a:cubicBezTo>
                <a:cubicBezTo>
                  <a:pt x="2042674" y="4771181"/>
                  <a:pt x="2014477" y="4774492"/>
                  <a:pt x="1994248" y="4768862"/>
                </a:cubicBezTo>
                <a:cubicBezTo>
                  <a:pt x="1974019" y="4763231"/>
                  <a:pt x="1952871" y="4755713"/>
                  <a:pt x="1937256" y="4751678"/>
                </a:cubicBezTo>
                <a:cubicBezTo>
                  <a:pt x="1907785" y="4744300"/>
                  <a:pt x="1899543" y="4740617"/>
                  <a:pt x="1881810" y="4737737"/>
                </a:cubicBezTo>
                <a:cubicBezTo>
                  <a:pt x="1864077" y="4734858"/>
                  <a:pt x="1845240" y="4734501"/>
                  <a:pt x="1830859" y="4734403"/>
                </a:cubicBezTo>
                <a:cubicBezTo>
                  <a:pt x="1816479" y="4734305"/>
                  <a:pt x="1813540" y="4739700"/>
                  <a:pt x="1795527" y="4737148"/>
                </a:cubicBezTo>
                <a:cubicBezTo>
                  <a:pt x="1766274" y="4729435"/>
                  <a:pt x="1769196" y="4730400"/>
                  <a:pt x="1733366" y="4726150"/>
                </a:cubicBezTo>
                <a:lnTo>
                  <a:pt x="1642377" y="4726617"/>
                </a:lnTo>
                <a:lnTo>
                  <a:pt x="1611957" y="4723904"/>
                </a:lnTo>
                <a:cubicBezTo>
                  <a:pt x="1601202" y="4725929"/>
                  <a:pt x="1590447" y="4714121"/>
                  <a:pt x="1579694" y="4716145"/>
                </a:cubicBezTo>
                <a:lnTo>
                  <a:pt x="1529000" y="4712292"/>
                </a:lnTo>
                <a:cubicBezTo>
                  <a:pt x="1506629" y="4692374"/>
                  <a:pt x="1502551" y="4712551"/>
                  <a:pt x="1486695" y="4707303"/>
                </a:cubicBezTo>
                <a:cubicBezTo>
                  <a:pt x="1459462" y="4696523"/>
                  <a:pt x="1453852" y="4697563"/>
                  <a:pt x="1426366" y="4687718"/>
                </a:cubicBezTo>
                <a:cubicBezTo>
                  <a:pt x="1412560" y="4689453"/>
                  <a:pt x="1397512" y="4684365"/>
                  <a:pt x="1384037" y="4687843"/>
                </a:cubicBezTo>
                <a:lnTo>
                  <a:pt x="1346996" y="4686184"/>
                </a:lnTo>
                <a:lnTo>
                  <a:pt x="1308817" y="4690023"/>
                </a:lnTo>
                <a:lnTo>
                  <a:pt x="1268850" y="4701204"/>
                </a:lnTo>
                <a:cubicBezTo>
                  <a:pt x="1253323" y="4701949"/>
                  <a:pt x="1236826" y="4700974"/>
                  <a:pt x="1218909" y="4697243"/>
                </a:cubicBezTo>
                <a:cubicBezTo>
                  <a:pt x="1204883" y="4695263"/>
                  <a:pt x="1183521" y="4694006"/>
                  <a:pt x="1167081" y="4681108"/>
                </a:cubicBezTo>
                <a:cubicBezTo>
                  <a:pt x="1150641" y="4668210"/>
                  <a:pt x="1027982" y="4656956"/>
                  <a:pt x="1028065" y="4656732"/>
                </a:cubicBezTo>
                <a:cubicBezTo>
                  <a:pt x="997413" y="4653433"/>
                  <a:pt x="998916" y="4666066"/>
                  <a:pt x="983167" y="4667463"/>
                </a:cubicBezTo>
                <a:cubicBezTo>
                  <a:pt x="967418" y="4668859"/>
                  <a:pt x="959283" y="4663456"/>
                  <a:pt x="933575" y="4665113"/>
                </a:cubicBezTo>
                <a:cubicBezTo>
                  <a:pt x="907867" y="4666771"/>
                  <a:pt x="856664" y="4676890"/>
                  <a:pt x="828922" y="4677409"/>
                </a:cubicBezTo>
                <a:cubicBezTo>
                  <a:pt x="808598" y="4677652"/>
                  <a:pt x="807933" y="4665718"/>
                  <a:pt x="785859" y="4661311"/>
                </a:cubicBezTo>
                <a:cubicBezTo>
                  <a:pt x="764346" y="4676275"/>
                  <a:pt x="708123" y="4640980"/>
                  <a:pt x="709519" y="4662282"/>
                </a:cubicBezTo>
                <a:cubicBezTo>
                  <a:pt x="657776" y="4649495"/>
                  <a:pt x="666334" y="4651568"/>
                  <a:pt x="642835" y="4656529"/>
                </a:cubicBezTo>
                <a:lnTo>
                  <a:pt x="617041" y="4662947"/>
                </a:lnTo>
                <a:lnTo>
                  <a:pt x="530174" y="4659157"/>
                </a:lnTo>
                <a:lnTo>
                  <a:pt x="522967" y="4664296"/>
                </a:lnTo>
                <a:lnTo>
                  <a:pt x="505439" y="4665425"/>
                </a:lnTo>
                <a:lnTo>
                  <a:pt x="498947" y="4666124"/>
                </a:lnTo>
                <a:lnTo>
                  <a:pt x="494921" y="4663656"/>
                </a:lnTo>
                <a:cubicBezTo>
                  <a:pt x="492531" y="4662547"/>
                  <a:pt x="490756" y="4662473"/>
                  <a:pt x="489479" y="4664277"/>
                </a:cubicBezTo>
                <a:cubicBezTo>
                  <a:pt x="489277" y="4665254"/>
                  <a:pt x="489077" y="4666231"/>
                  <a:pt x="488876" y="4667208"/>
                </a:cubicBezTo>
                <a:lnTo>
                  <a:pt x="454603" y="4670897"/>
                </a:lnTo>
                <a:lnTo>
                  <a:pt x="208211" y="4676399"/>
                </a:lnTo>
                <a:cubicBezTo>
                  <a:pt x="153499" y="4693629"/>
                  <a:pt x="92158" y="4691047"/>
                  <a:pt x="29399" y="4685637"/>
                </a:cubicBezTo>
                <a:lnTo>
                  <a:pt x="0" y="4683114"/>
                </a:lnTo>
                <a:close/>
              </a:path>
            </a:pathLst>
          </a:custGeom>
        </p:spPr>
      </p:pic>
      <p:pic>
        <p:nvPicPr>
          <p:cNvPr id="5" name="Content Placeholder 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39BE237E-189E-9194-AAB4-08DA88011D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b="14281"/>
          <a:stretch/>
        </p:blipFill>
        <p:spPr>
          <a:xfrm>
            <a:off x="7939088" y="2022475"/>
            <a:ext cx="3303588" cy="4154488"/>
          </a:xfrm>
          <a:custGeom>
            <a:avLst/>
            <a:gdLst/>
            <a:ahLst/>
            <a:cxnLst/>
            <a:rect l="l" t="t" r="r" b="b"/>
            <a:pathLst>
              <a:path w="4073848" h="5097855">
                <a:moveTo>
                  <a:pt x="0" y="0"/>
                </a:moveTo>
                <a:lnTo>
                  <a:pt x="19820" y="5180"/>
                </a:lnTo>
                <a:lnTo>
                  <a:pt x="49402" y="7911"/>
                </a:lnTo>
                <a:cubicBezTo>
                  <a:pt x="58464" y="10327"/>
                  <a:pt x="59058" y="18121"/>
                  <a:pt x="71002" y="17994"/>
                </a:cubicBezTo>
                <a:cubicBezTo>
                  <a:pt x="107266" y="23166"/>
                  <a:pt x="172585" y="27649"/>
                  <a:pt x="221893" y="33346"/>
                </a:cubicBezTo>
                <a:cubicBezTo>
                  <a:pt x="246320" y="29951"/>
                  <a:pt x="281352" y="36453"/>
                  <a:pt x="291482" y="46142"/>
                </a:cubicBezTo>
                <a:cubicBezTo>
                  <a:pt x="303579" y="48837"/>
                  <a:pt x="332739" y="48886"/>
                  <a:pt x="344505" y="46978"/>
                </a:cubicBezTo>
                <a:cubicBezTo>
                  <a:pt x="354949" y="47257"/>
                  <a:pt x="356843" y="50945"/>
                  <a:pt x="370719" y="52379"/>
                </a:cubicBezTo>
                <a:cubicBezTo>
                  <a:pt x="385865" y="55758"/>
                  <a:pt x="418717" y="71770"/>
                  <a:pt x="432980" y="76777"/>
                </a:cubicBezTo>
                <a:cubicBezTo>
                  <a:pt x="447242" y="81784"/>
                  <a:pt x="432737" y="76599"/>
                  <a:pt x="456293" y="82419"/>
                </a:cubicBezTo>
                <a:cubicBezTo>
                  <a:pt x="464698" y="84403"/>
                  <a:pt x="462938" y="92138"/>
                  <a:pt x="481008" y="95827"/>
                </a:cubicBezTo>
                <a:cubicBezTo>
                  <a:pt x="499078" y="99517"/>
                  <a:pt x="539553" y="103782"/>
                  <a:pt x="564714" y="104556"/>
                </a:cubicBezTo>
                <a:cubicBezTo>
                  <a:pt x="592824" y="92037"/>
                  <a:pt x="582974" y="109081"/>
                  <a:pt x="634376" y="93326"/>
                </a:cubicBezTo>
                <a:cubicBezTo>
                  <a:pt x="635698" y="95341"/>
                  <a:pt x="656703" y="94474"/>
                  <a:pt x="678233" y="95822"/>
                </a:cubicBezTo>
                <a:cubicBezTo>
                  <a:pt x="699762" y="97170"/>
                  <a:pt x="745607" y="108465"/>
                  <a:pt x="763555" y="101412"/>
                </a:cubicBezTo>
                <a:lnTo>
                  <a:pt x="921892" y="100673"/>
                </a:lnTo>
                <a:lnTo>
                  <a:pt x="1012783" y="112509"/>
                </a:lnTo>
                <a:cubicBezTo>
                  <a:pt x="1044389" y="114404"/>
                  <a:pt x="1049697" y="123044"/>
                  <a:pt x="1070000" y="119654"/>
                </a:cubicBezTo>
                <a:cubicBezTo>
                  <a:pt x="1104224" y="121839"/>
                  <a:pt x="1082556" y="137881"/>
                  <a:pt x="1122043" y="124964"/>
                </a:cubicBezTo>
                <a:cubicBezTo>
                  <a:pt x="1111251" y="138700"/>
                  <a:pt x="1140599" y="121238"/>
                  <a:pt x="1160906" y="132297"/>
                </a:cubicBezTo>
                <a:cubicBezTo>
                  <a:pt x="1189386" y="124143"/>
                  <a:pt x="1218667" y="134414"/>
                  <a:pt x="1235955" y="135610"/>
                </a:cubicBezTo>
                <a:cubicBezTo>
                  <a:pt x="1253243" y="136806"/>
                  <a:pt x="1239866" y="140567"/>
                  <a:pt x="1264634" y="139474"/>
                </a:cubicBezTo>
                <a:lnTo>
                  <a:pt x="1299612" y="145010"/>
                </a:lnTo>
                <a:cubicBezTo>
                  <a:pt x="1297785" y="140439"/>
                  <a:pt x="1302846" y="141786"/>
                  <a:pt x="1316723" y="142501"/>
                </a:cubicBezTo>
                <a:lnTo>
                  <a:pt x="1353994" y="138427"/>
                </a:lnTo>
                <a:lnTo>
                  <a:pt x="1379571" y="142536"/>
                </a:lnTo>
                <a:cubicBezTo>
                  <a:pt x="1382999" y="142397"/>
                  <a:pt x="1407380" y="137923"/>
                  <a:pt x="1406891" y="134412"/>
                </a:cubicBezTo>
                <a:cubicBezTo>
                  <a:pt x="1433565" y="149140"/>
                  <a:pt x="1436234" y="139888"/>
                  <a:pt x="1463587" y="136134"/>
                </a:cubicBezTo>
                <a:cubicBezTo>
                  <a:pt x="1487038" y="137517"/>
                  <a:pt x="1466824" y="137982"/>
                  <a:pt x="1523495" y="139722"/>
                </a:cubicBezTo>
                <a:cubicBezTo>
                  <a:pt x="1545556" y="155891"/>
                  <a:pt x="1529698" y="128003"/>
                  <a:pt x="1573001" y="150645"/>
                </a:cubicBezTo>
                <a:cubicBezTo>
                  <a:pt x="1575121" y="148880"/>
                  <a:pt x="1601855" y="150499"/>
                  <a:pt x="1615848" y="152274"/>
                </a:cubicBezTo>
                <a:cubicBezTo>
                  <a:pt x="1629840" y="154049"/>
                  <a:pt x="1642482" y="151886"/>
                  <a:pt x="1656958" y="161298"/>
                </a:cubicBezTo>
                <a:cubicBezTo>
                  <a:pt x="1667535" y="164193"/>
                  <a:pt x="1648634" y="159956"/>
                  <a:pt x="1681709" y="164883"/>
                </a:cubicBezTo>
                <a:cubicBezTo>
                  <a:pt x="1714785" y="169810"/>
                  <a:pt x="1822594" y="186492"/>
                  <a:pt x="1855413" y="190858"/>
                </a:cubicBezTo>
                <a:cubicBezTo>
                  <a:pt x="1888232" y="195224"/>
                  <a:pt x="1865150" y="197788"/>
                  <a:pt x="1878624" y="198221"/>
                </a:cubicBezTo>
                <a:cubicBezTo>
                  <a:pt x="1892098" y="198654"/>
                  <a:pt x="1921110" y="191588"/>
                  <a:pt x="1936257" y="193458"/>
                </a:cubicBezTo>
                <a:cubicBezTo>
                  <a:pt x="1955273" y="195364"/>
                  <a:pt x="1958093" y="202665"/>
                  <a:pt x="1969506" y="202296"/>
                </a:cubicBezTo>
                <a:cubicBezTo>
                  <a:pt x="1980059" y="192079"/>
                  <a:pt x="1991264" y="192192"/>
                  <a:pt x="2009543" y="198388"/>
                </a:cubicBezTo>
                <a:cubicBezTo>
                  <a:pt x="2043643" y="201172"/>
                  <a:pt x="2043670" y="190662"/>
                  <a:pt x="2076599" y="192177"/>
                </a:cubicBezTo>
                <a:cubicBezTo>
                  <a:pt x="2091049" y="191598"/>
                  <a:pt x="2098780" y="194892"/>
                  <a:pt x="2122888" y="191618"/>
                </a:cubicBezTo>
                <a:cubicBezTo>
                  <a:pt x="2140054" y="192316"/>
                  <a:pt x="2174542" y="194072"/>
                  <a:pt x="2197782" y="183790"/>
                </a:cubicBezTo>
                <a:cubicBezTo>
                  <a:pt x="2222989" y="182481"/>
                  <a:pt x="2204683" y="182017"/>
                  <a:pt x="2232194" y="184607"/>
                </a:cubicBezTo>
                <a:cubicBezTo>
                  <a:pt x="2265802" y="185125"/>
                  <a:pt x="2279792" y="178894"/>
                  <a:pt x="2299212" y="180376"/>
                </a:cubicBezTo>
                <a:cubicBezTo>
                  <a:pt x="2311858" y="176121"/>
                  <a:pt x="2297536" y="181192"/>
                  <a:pt x="2346142" y="175851"/>
                </a:cubicBezTo>
                <a:cubicBezTo>
                  <a:pt x="2365406" y="185310"/>
                  <a:pt x="2381884" y="172374"/>
                  <a:pt x="2398368" y="174412"/>
                </a:cubicBezTo>
                <a:cubicBezTo>
                  <a:pt x="2424509" y="173378"/>
                  <a:pt x="2488760" y="173491"/>
                  <a:pt x="2512594" y="172027"/>
                </a:cubicBezTo>
                <a:cubicBezTo>
                  <a:pt x="2536428" y="170563"/>
                  <a:pt x="2511059" y="168382"/>
                  <a:pt x="2541375" y="165630"/>
                </a:cubicBezTo>
                <a:cubicBezTo>
                  <a:pt x="2597211" y="177879"/>
                  <a:pt x="2628371" y="155834"/>
                  <a:pt x="2684883" y="153136"/>
                </a:cubicBezTo>
                <a:cubicBezTo>
                  <a:pt x="2719188" y="136064"/>
                  <a:pt x="2743499" y="153798"/>
                  <a:pt x="2781009" y="140733"/>
                </a:cubicBezTo>
                <a:cubicBezTo>
                  <a:pt x="2806393" y="136738"/>
                  <a:pt x="2810080" y="140555"/>
                  <a:pt x="2824377" y="138690"/>
                </a:cubicBezTo>
                <a:cubicBezTo>
                  <a:pt x="2838674" y="136825"/>
                  <a:pt x="2854799" y="132329"/>
                  <a:pt x="2866792" y="129542"/>
                </a:cubicBezTo>
                <a:cubicBezTo>
                  <a:pt x="2873210" y="133180"/>
                  <a:pt x="2923100" y="126770"/>
                  <a:pt x="2921948" y="121966"/>
                </a:cubicBezTo>
                <a:cubicBezTo>
                  <a:pt x="2929361" y="123612"/>
                  <a:pt x="2949852" y="129984"/>
                  <a:pt x="2952165" y="122378"/>
                </a:cubicBezTo>
                <a:cubicBezTo>
                  <a:pt x="2990011" y="122297"/>
                  <a:pt x="3011272" y="121230"/>
                  <a:pt x="3044378" y="131368"/>
                </a:cubicBezTo>
                <a:cubicBezTo>
                  <a:pt x="3067906" y="135145"/>
                  <a:pt x="3051474" y="133118"/>
                  <a:pt x="3066117" y="135515"/>
                </a:cubicBezTo>
                <a:cubicBezTo>
                  <a:pt x="3080761" y="137912"/>
                  <a:pt x="3105156" y="133618"/>
                  <a:pt x="3129038" y="133048"/>
                </a:cubicBezTo>
                <a:cubicBezTo>
                  <a:pt x="3153252" y="133180"/>
                  <a:pt x="3181464" y="137262"/>
                  <a:pt x="3199396" y="138690"/>
                </a:cubicBezTo>
                <a:cubicBezTo>
                  <a:pt x="3217327" y="140118"/>
                  <a:pt x="3221605" y="139775"/>
                  <a:pt x="3236626" y="141617"/>
                </a:cubicBezTo>
                <a:cubicBezTo>
                  <a:pt x="3261693" y="138167"/>
                  <a:pt x="3282756" y="139985"/>
                  <a:pt x="3301529" y="147360"/>
                </a:cubicBezTo>
                <a:cubicBezTo>
                  <a:pt x="3316136" y="149253"/>
                  <a:pt x="3308650" y="153562"/>
                  <a:pt x="3319466" y="155359"/>
                </a:cubicBezTo>
                <a:cubicBezTo>
                  <a:pt x="3330283" y="157156"/>
                  <a:pt x="3337180" y="149032"/>
                  <a:pt x="3366431" y="150998"/>
                </a:cubicBezTo>
                <a:cubicBezTo>
                  <a:pt x="3376837" y="151395"/>
                  <a:pt x="3376489" y="159016"/>
                  <a:pt x="3398712" y="160121"/>
                </a:cubicBezTo>
                <a:cubicBezTo>
                  <a:pt x="3420936" y="161226"/>
                  <a:pt x="3510291" y="165983"/>
                  <a:pt x="3542998" y="167155"/>
                </a:cubicBezTo>
                <a:cubicBezTo>
                  <a:pt x="3575704" y="168327"/>
                  <a:pt x="3562463" y="165109"/>
                  <a:pt x="3578141" y="164774"/>
                </a:cubicBezTo>
                <a:cubicBezTo>
                  <a:pt x="3593820" y="164439"/>
                  <a:pt x="3612368" y="156036"/>
                  <a:pt x="3637070" y="165143"/>
                </a:cubicBezTo>
                <a:cubicBezTo>
                  <a:pt x="3655547" y="160298"/>
                  <a:pt x="3656022" y="171417"/>
                  <a:pt x="3676510" y="174285"/>
                </a:cubicBezTo>
                <a:cubicBezTo>
                  <a:pt x="3687814" y="178343"/>
                  <a:pt x="3701962" y="177166"/>
                  <a:pt x="3711295" y="179965"/>
                </a:cubicBezTo>
                <a:cubicBezTo>
                  <a:pt x="3720627" y="182764"/>
                  <a:pt x="3728005" y="183268"/>
                  <a:pt x="3734909" y="186315"/>
                </a:cubicBezTo>
                <a:cubicBezTo>
                  <a:pt x="3741813" y="189362"/>
                  <a:pt x="3743912" y="195469"/>
                  <a:pt x="3752716" y="198247"/>
                </a:cubicBezTo>
                <a:cubicBezTo>
                  <a:pt x="3761521" y="201025"/>
                  <a:pt x="3775291" y="205915"/>
                  <a:pt x="3785338" y="207746"/>
                </a:cubicBezTo>
                <a:cubicBezTo>
                  <a:pt x="3795386" y="209577"/>
                  <a:pt x="3793861" y="206743"/>
                  <a:pt x="3813002" y="209235"/>
                </a:cubicBezTo>
                <a:cubicBezTo>
                  <a:pt x="3844203" y="214556"/>
                  <a:pt x="3872302" y="218411"/>
                  <a:pt x="3907394" y="217935"/>
                </a:cubicBezTo>
                <a:cubicBezTo>
                  <a:pt x="3913972" y="227642"/>
                  <a:pt x="3924446" y="223236"/>
                  <a:pt x="3938455" y="218099"/>
                </a:cubicBezTo>
                <a:cubicBezTo>
                  <a:pt x="3964643" y="225179"/>
                  <a:pt x="4008872" y="230664"/>
                  <a:pt x="4053670" y="246493"/>
                </a:cubicBezTo>
                <a:cubicBezTo>
                  <a:pt x="4060026" y="249727"/>
                  <a:pt x="4064731" y="252068"/>
                  <a:pt x="4068686" y="253851"/>
                </a:cubicBezTo>
                <a:lnTo>
                  <a:pt x="4073848" y="255820"/>
                </a:lnTo>
                <a:lnTo>
                  <a:pt x="4073848" y="5096562"/>
                </a:lnTo>
                <a:lnTo>
                  <a:pt x="4062380" y="5097855"/>
                </a:lnTo>
                <a:cubicBezTo>
                  <a:pt x="4057192" y="5097055"/>
                  <a:pt x="4053199" y="5094472"/>
                  <a:pt x="4049820" y="5089388"/>
                </a:cubicBezTo>
                <a:cubicBezTo>
                  <a:pt x="4009878" y="5087267"/>
                  <a:pt x="3968705" y="5061632"/>
                  <a:pt x="3943125" y="5073727"/>
                </a:cubicBezTo>
                <a:cubicBezTo>
                  <a:pt x="3944749" y="5052314"/>
                  <a:pt x="3930432" y="5060350"/>
                  <a:pt x="3902578" y="5055197"/>
                </a:cubicBezTo>
                <a:cubicBezTo>
                  <a:pt x="3882656" y="5049199"/>
                  <a:pt x="3839627" y="5036588"/>
                  <a:pt x="3823591" y="5030823"/>
                </a:cubicBezTo>
                <a:cubicBezTo>
                  <a:pt x="3807556" y="5025058"/>
                  <a:pt x="3795270" y="5029266"/>
                  <a:pt x="3779178" y="5023718"/>
                </a:cubicBezTo>
                <a:cubicBezTo>
                  <a:pt x="3786402" y="5005404"/>
                  <a:pt x="3690441" y="5017899"/>
                  <a:pt x="3727041" y="5004453"/>
                </a:cubicBezTo>
                <a:cubicBezTo>
                  <a:pt x="3699629" y="4993542"/>
                  <a:pt x="3709708" y="4998999"/>
                  <a:pt x="3695215" y="5003935"/>
                </a:cubicBezTo>
                <a:cubicBezTo>
                  <a:pt x="3660744" y="4999180"/>
                  <a:pt x="3657695" y="4997754"/>
                  <a:pt x="3617918" y="5002257"/>
                </a:cubicBezTo>
                <a:cubicBezTo>
                  <a:pt x="3600258" y="5001551"/>
                  <a:pt x="3594004" y="4999083"/>
                  <a:pt x="3578292" y="4997633"/>
                </a:cubicBezTo>
                <a:cubicBezTo>
                  <a:pt x="3562580" y="4996183"/>
                  <a:pt x="3553912" y="4997238"/>
                  <a:pt x="3523647" y="4993560"/>
                </a:cubicBezTo>
                <a:cubicBezTo>
                  <a:pt x="3499709" y="4988949"/>
                  <a:pt x="3482330" y="4990238"/>
                  <a:pt x="3462999" y="4987582"/>
                </a:cubicBezTo>
                <a:cubicBezTo>
                  <a:pt x="3443667" y="4984927"/>
                  <a:pt x="3431887" y="4980755"/>
                  <a:pt x="3407661" y="4977626"/>
                </a:cubicBezTo>
                <a:cubicBezTo>
                  <a:pt x="3386862" y="4968882"/>
                  <a:pt x="3308417" y="4989840"/>
                  <a:pt x="3292705" y="4963636"/>
                </a:cubicBezTo>
                <a:cubicBezTo>
                  <a:pt x="3235824" y="4968918"/>
                  <a:pt x="3219730" y="4958334"/>
                  <a:pt x="3172975" y="4953691"/>
                </a:cubicBezTo>
                <a:cubicBezTo>
                  <a:pt x="3127763" y="4948837"/>
                  <a:pt x="3122071" y="4951787"/>
                  <a:pt x="3074842" y="4939189"/>
                </a:cubicBezTo>
                <a:cubicBezTo>
                  <a:pt x="3037951" y="4926629"/>
                  <a:pt x="3018156" y="4922664"/>
                  <a:pt x="2975114" y="4919945"/>
                </a:cubicBezTo>
                <a:cubicBezTo>
                  <a:pt x="2971916" y="4927359"/>
                  <a:pt x="2920569" y="4912496"/>
                  <a:pt x="2912264" y="4910306"/>
                </a:cubicBezTo>
                <a:cubicBezTo>
                  <a:pt x="2913215" y="4915182"/>
                  <a:pt x="2886096" y="4917324"/>
                  <a:pt x="2879068" y="4913219"/>
                </a:cubicBezTo>
                <a:cubicBezTo>
                  <a:pt x="2816888" y="4916083"/>
                  <a:pt x="2797908" y="4934735"/>
                  <a:pt x="2751306" y="4924939"/>
                </a:cubicBezTo>
                <a:cubicBezTo>
                  <a:pt x="2714930" y="4924870"/>
                  <a:pt x="2716667" y="4934409"/>
                  <a:pt x="2664406" y="4934300"/>
                </a:cubicBezTo>
                <a:cubicBezTo>
                  <a:pt x="2642420" y="4938458"/>
                  <a:pt x="2649006" y="4930226"/>
                  <a:pt x="2621651" y="4930533"/>
                </a:cubicBezTo>
                <a:cubicBezTo>
                  <a:pt x="2586738" y="4948131"/>
                  <a:pt x="2549613" y="4936664"/>
                  <a:pt x="2500282" y="4936142"/>
                </a:cubicBezTo>
                <a:cubicBezTo>
                  <a:pt x="2439944" y="4934837"/>
                  <a:pt x="2389504" y="4942093"/>
                  <a:pt x="2337000" y="4934320"/>
                </a:cubicBezTo>
                <a:cubicBezTo>
                  <a:pt x="2317698" y="4940567"/>
                  <a:pt x="2291907" y="4948971"/>
                  <a:pt x="2270703" y="4938111"/>
                </a:cubicBezTo>
                <a:cubicBezTo>
                  <a:pt x="2215033" y="4939841"/>
                  <a:pt x="2221532" y="4944790"/>
                  <a:pt x="2200316" y="4938470"/>
                </a:cubicBezTo>
                <a:cubicBezTo>
                  <a:pt x="2158078" y="4940893"/>
                  <a:pt x="2164891" y="4935351"/>
                  <a:pt x="2126710" y="4932347"/>
                </a:cubicBezTo>
                <a:cubicBezTo>
                  <a:pt x="2095620" y="4927728"/>
                  <a:pt x="2111086" y="4928153"/>
                  <a:pt x="2082324" y="4927593"/>
                </a:cubicBezTo>
                <a:cubicBezTo>
                  <a:pt x="2055130" y="4936130"/>
                  <a:pt x="2036508" y="4925578"/>
                  <a:pt x="2029206" y="4923365"/>
                </a:cubicBezTo>
                <a:cubicBezTo>
                  <a:pt x="2003508" y="4924806"/>
                  <a:pt x="1965456" y="4913048"/>
                  <a:pt x="1969765" y="4928228"/>
                </a:cubicBezTo>
                <a:cubicBezTo>
                  <a:pt x="1933670" y="4907655"/>
                  <a:pt x="1935015" y="4928539"/>
                  <a:pt x="1896446" y="4923240"/>
                </a:cubicBezTo>
                <a:cubicBezTo>
                  <a:pt x="1876120" y="4915707"/>
                  <a:pt x="1849790" y="4911657"/>
                  <a:pt x="1837029" y="4921066"/>
                </a:cubicBezTo>
                <a:cubicBezTo>
                  <a:pt x="1759478" y="4909120"/>
                  <a:pt x="1806390" y="4905512"/>
                  <a:pt x="1727326" y="4892968"/>
                </a:cubicBezTo>
                <a:cubicBezTo>
                  <a:pt x="1686312" y="4886651"/>
                  <a:pt x="1625466" y="4884219"/>
                  <a:pt x="1593578" y="4875201"/>
                </a:cubicBezTo>
                <a:cubicBezTo>
                  <a:pt x="1561690" y="4866183"/>
                  <a:pt x="1553872" y="4870257"/>
                  <a:pt x="1529199" y="4863739"/>
                </a:cubicBezTo>
                <a:cubicBezTo>
                  <a:pt x="1504527" y="4857222"/>
                  <a:pt x="1472957" y="4856729"/>
                  <a:pt x="1453102" y="4853389"/>
                </a:cubicBezTo>
                <a:cubicBezTo>
                  <a:pt x="1433246" y="4850048"/>
                  <a:pt x="1412604" y="4842097"/>
                  <a:pt x="1410062" y="4843700"/>
                </a:cubicBezTo>
                <a:cubicBezTo>
                  <a:pt x="1370061" y="4835203"/>
                  <a:pt x="1358114" y="4845698"/>
                  <a:pt x="1334230" y="4827940"/>
                </a:cubicBezTo>
                <a:cubicBezTo>
                  <a:pt x="1313790" y="4825698"/>
                  <a:pt x="1309169" y="4823751"/>
                  <a:pt x="1287424" y="4823328"/>
                </a:cubicBezTo>
                <a:cubicBezTo>
                  <a:pt x="1265680" y="4822905"/>
                  <a:pt x="1234048" y="4825438"/>
                  <a:pt x="1203760" y="4825401"/>
                </a:cubicBezTo>
                <a:cubicBezTo>
                  <a:pt x="1172376" y="4827120"/>
                  <a:pt x="1171591" y="4843575"/>
                  <a:pt x="1142353" y="4826911"/>
                </a:cubicBezTo>
                <a:cubicBezTo>
                  <a:pt x="1142648" y="4830450"/>
                  <a:pt x="1127453" y="4831600"/>
                  <a:pt x="1123543" y="4831484"/>
                </a:cubicBezTo>
                <a:lnTo>
                  <a:pt x="1092581" y="4833192"/>
                </a:lnTo>
                <a:lnTo>
                  <a:pt x="1089970" y="4827604"/>
                </a:lnTo>
                <a:cubicBezTo>
                  <a:pt x="1078405" y="4825299"/>
                  <a:pt x="1058546" y="4830811"/>
                  <a:pt x="1046990" y="4831800"/>
                </a:cubicBezTo>
                <a:lnTo>
                  <a:pt x="1020627" y="4833537"/>
                </a:lnTo>
                <a:lnTo>
                  <a:pt x="1010602" y="4832752"/>
                </a:lnTo>
                <a:lnTo>
                  <a:pt x="1006327" y="4832812"/>
                </a:lnTo>
                <a:lnTo>
                  <a:pt x="995285" y="4828639"/>
                </a:lnTo>
                <a:cubicBezTo>
                  <a:pt x="985016" y="4827594"/>
                  <a:pt x="977337" y="4820880"/>
                  <a:pt x="971197" y="4819859"/>
                </a:cubicBezTo>
                <a:cubicBezTo>
                  <a:pt x="965058" y="4818838"/>
                  <a:pt x="963247" y="4826590"/>
                  <a:pt x="958444" y="4822516"/>
                </a:cubicBezTo>
                <a:cubicBezTo>
                  <a:pt x="964528" y="4819545"/>
                  <a:pt x="954985" y="4817124"/>
                  <a:pt x="950776" y="4814966"/>
                </a:cubicBezTo>
                <a:lnTo>
                  <a:pt x="912589" y="4812307"/>
                </a:lnTo>
                <a:cubicBezTo>
                  <a:pt x="866435" y="4815189"/>
                  <a:pt x="882762" y="4802056"/>
                  <a:pt x="868646" y="4810372"/>
                </a:cubicBezTo>
                <a:cubicBezTo>
                  <a:pt x="833647" y="4816986"/>
                  <a:pt x="825964" y="4816964"/>
                  <a:pt x="813484" y="4815448"/>
                </a:cubicBezTo>
                <a:cubicBezTo>
                  <a:pt x="774068" y="4820782"/>
                  <a:pt x="767891" y="4822976"/>
                  <a:pt x="717218" y="4827378"/>
                </a:cubicBezTo>
                <a:cubicBezTo>
                  <a:pt x="688925" y="4839908"/>
                  <a:pt x="680839" y="4840723"/>
                  <a:pt x="659409" y="4845952"/>
                </a:cubicBezTo>
                <a:cubicBezTo>
                  <a:pt x="633011" y="4854112"/>
                  <a:pt x="639997" y="4860055"/>
                  <a:pt x="607917" y="4863927"/>
                </a:cubicBezTo>
                <a:cubicBezTo>
                  <a:pt x="591636" y="4868226"/>
                  <a:pt x="579429" y="4878384"/>
                  <a:pt x="569284" y="4882117"/>
                </a:cubicBezTo>
                <a:cubicBezTo>
                  <a:pt x="559139" y="4885850"/>
                  <a:pt x="555067" y="4884639"/>
                  <a:pt x="537968" y="4887374"/>
                </a:cubicBezTo>
                <a:cubicBezTo>
                  <a:pt x="526595" y="4886448"/>
                  <a:pt x="489777" y="4886423"/>
                  <a:pt x="482916" y="4888156"/>
                </a:cubicBezTo>
                <a:cubicBezTo>
                  <a:pt x="463365" y="4898273"/>
                  <a:pt x="445824" y="4886936"/>
                  <a:pt x="411637" y="4886771"/>
                </a:cubicBezTo>
                <a:lnTo>
                  <a:pt x="371262" y="4888142"/>
                </a:lnTo>
                <a:cubicBezTo>
                  <a:pt x="363928" y="4882747"/>
                  <a:pt x="306156" y="4880831"/>
                  <a:pt x="302060" y="4873520"/>
                </a:cubicBezTo>
                <a:cubicBezTo>
                  <a:pt x="280888" y="4866176"/>
                  <a:pt x="280811" y="4847663"/>
                  <a:pt x="248012" y="4840618"/>
                </a:cubicBezTo>
                <a:cubicBezTo>
                  <a:pt x="230331" y="4833575"/>
                  <a:pt x="240156" y="4851312"/>
                  <a:pt x="195979" y="4831260"/>
                </a:cubicBezTo>
                <a:cubicBezTo>
                  <a:pt x="165972" y="4807991"/>
                  <a:pt x="63439" y="4789506"/>
                  <a:pt x="10733" y="4758959"/>
                </a:cubicBezTo>
                <a:lnTo>
                  <a:pt x="0" y="4750844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003160F-4778-1A72-EB9E-517410CAE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002" y="365125"/>
            <a:ext cx="10520702" cy="1325563"/>
          </a:xfrm>
        </p:spPr>
        <p:txBody>
          <a:bodyPr vert="horz" lIns="91440" tIns="45720" rIns="91440" bIns="45720" rtlCol="0">
            <a:normAutofit fontScale="90000"/>
          </a:bodyPr>
          <a:lstStyle/>
          <a:p>
            <a:pPr algn="ctr"/>
            <a:r>
              <a:rPr lang="en-US" sz="2800" kern="1200" dirty="0" err="1">
                <a:latin typeface="+mj-lt"/>
                <a:ea typeface="+mj-ea"/>
                <a:cs typeface="+mj-cs"/>
              </a:rPr>
              <a:t>Списание</a:t>
            </a:r>
            <a:r>
              <a:rPr lang="en-US" sz="2800" kern="1200" dirty="0">
                <a:latin typeface="+mj-lt"/>
                <a:ea typeface="+mj-ea"/>
                <a:cs typeface="+mj-cs"/>
              </a:rPr>
              <a:t> „</a:t>
            </a:r>
            <a:r>
              <a:rPr lang="en-US" sz="2800" kern="1200" dirty="0" err="1">
                <a:latin typeface="+mj-lt"/>
                <a:ea typeface="+mj-ea"/>
                <a:cs typeface="+mj-cs"/>
              </a:rPr>
              <a:t>Читалище</a:t>
            </a:r>
            <a:r>
              <a:rPr lang="en-US" sz="2800" kern="1200" dirty="0">
                <a:latin typeface="+mj-lt"/>
                <a:ea typeface="+mj-ea"/>
                <a:cs typeface="+mj-cs"/>
              </a:rPr>
              <a:t>“</a:t>
            </a:r>
            <a:br>
              <a:rPr lang="bg-BG" sz="2800" kern="1200" dirty="0">
                <a:latin typeface="+mj-lt"/>
                <a:ea typeface="+mj-ea"/>
                <a:cs typeface="+mj-cs"/>
              </a:rPr>
            </a:br>
            <a:br>
              <a:rPr lang="bg-BG" sz="2800" kern="1200" dirty="0">
                <a:latin typeface="+mj-lt"/>
                <a:ea typeface="+mj-ea"/>
                <a:cs typeface="+mj-cs"/>
              </a:rPr>
            </a:br>
            <a:r>
              <a:rPr lang="bg-BG" sz="2800" kern="1200" dirty="0">
                <a:latin typeface="+mj-lt"/>
                <a:ea typeface="+mj-ea"/>
                <a:cs typeface="+mj-cs"/>
              </a:rPr>
              <a:t>Започва да излиза през 1870 г. и се превръща в официален печатен орган не само на Цариградското читалище, но и на всички български читалища</a:t>
            </a:r>
            <a:br>
              <a:rPr lang="bg-BG" sz="2800" kern="1200" dirty="0">
                <a:latin typeface="+mj-lt"/>
                <a:ea typeface="+mj-ea"/>
                <a:cs typeface="+mj-cs"/>
              </a:rPr>
            </a:br>
            <a:endParaRPr lang="en-US" sz="2800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C2436A-2358-5C76-28E9-2DFC9E5792B4}"/>
              </a:ext>
            </a:extLst>
          </p:cNvPr>
          <p:cNvSpPr txBox="1"/>
          <p:nvPr/>
        </p:nvSpPr>
        <p:spPr>
          <a:xfrm>
            <a:off x="4390013" y="6332815"/>
            <a:ext cx="32940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(</a:t>
            </a:r>
            <a:r>
              <a:rPr lang="bg-BG" sz="1800" dirty="0"/>
              <a:t>списанието излиза и до днес</a:t>
            </a:r>
            <a:r>
              <a:rPr lang="en-US" sz="1800" dirty="0"/>
              <a:t>)</a:t>
            </a:r>
            <a:endParaRPr lang="en-BG" dirty="0"/>
          </a:p>
        </p:txBody>
      </p:sp>
    </p:spTree>
    <p:extLst>
      <p:ext uri="{BB962C8B-B14F-4D97-AF65-F5344CB8AC3E}">
        <p14:creationId xmlns:p14="http://schemas.microsoft.com/office/powerpoint/2010/main" val="25897770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34348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2E5525-4936-28ED-79B6-F81A73C33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1181470"/>
            <a:ext cx="11139854" cy="1484142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br>
              <a:rPr lang="bg-BG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bg-BG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”</a:t>
            </a:r>
            <a:r>
              <a:rPr lang="en-US" sz="2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Другите</a:t>
            </a:r>
            <a: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“ </a:t>
            </a:r>
            <a:r>
              <a:rPr lang="en-US" sz="2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читалища</a:t>
            </a:r>
            <a:br>
              <a:rPr lang="bg-BG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доц</a:t>
            </a:r>
            <a: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. </a:t>
            </a:r>
            <a:r>
              <a:rPr lang="en-US" sz="2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д-р</a:t>
            </a:r>
            <a: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Венцислав</a:t>
            </a:r>
            <a: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Велев</a:t>
            </a:r>
            <a:b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2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144863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 descr="Schematic&#10;&#10;Description automatically generated with low confidence">
            <a:extLst>
              <a:ext uri="{FF2B5EF4-FFF2-40B4-BE49-F238E27FC236}">
                <a16:creationId xmlns:a16="http://schemas.microsoft.com/office/drawing/2014/main" id="{851ACE54-47E6-20BF-E889-F03ACDC5D6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0040" y="3143482"/>
            <a:ext cx="11496821" cy="27304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B05F5BC-D628-7437-1F5B-8968D2911D47}"/>
              </a:ext>
            </a:extLst>
          </p:cNvPr>
          <p:cNvSpPr txBox="1"/>
          <p:nvPr/>
        </p:nvSpPr>
        <p:spPr>
          <a:xfrm>
            <a:off x="4831080" y="6314459"/>
            <a:ext cx="3261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b="1" dirty="0"/>
              <a:t>Благодаря за вниманието!</a:t>
            </a:r>
            <a:endParaRPr lang="en-BG" sz="2000" b="1" dirty="0"/>
          </a:p>
        </p:txBody>
      </p:sp>
    </p:spTree>
    <p:extLst>
      <p:ext uri="{BB962C8B-B14F-4D97-AF65-F5344CB8AC3E}">
        <p14:creationId xmlns:p14="http://schemas.microsoft.com/office/powerpoint/2010/main" val="320964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399</Words>
  <Application>Microsoft Macintosh PowerPoint</Application>
  <PresentationFormat>Widescreen</PresentationFormat>
  <Paragraphs>36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“Другите” читалища</vt:lpstr>
      <vt:lpstr>1856 г. – начало на читалищното дело -  Свищов, Лом, Шумен</vt:lpstr>
      <vt:lpstr>PowerPoint Presentation</vt:lpstr>
      <vt:lpstr>Български читалища в Букурещ, Браила, Гюргево, Олтеница</vt:lpstr>
      <vt:lpstr>Цариградско българско читалище – 1866 г.</vt:lpstr>
      <vt:lpstr>Българско читалище в Цариград</vt:lpstr>
      <vt:lpstr>Списание „Читалище“  Започва да излиза през 1870 г. и се превръща в официален печатен орган не само на Цариградското читалище, но и на всички български читалища </vt:lpstr>
      <vt:lpstr> ”Другите“ читалища  доц. д-р Венцислав Велев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“Другите” читалища</dc:title>
  <dc:creator>Ventzi Velev</dc:creator>
  <cp:lastModifiedBy>Ventzi Velev</cp:lastModifiedBy>
  <cp:revision>8</cp:revision>
  <dcterms:created xsi:type="dcterms:W3CDTF">2022-10-15T09:33:14Z</dcterms:created>
  <dcterms:modified xsi:type="dcterms:W3CDTF">2022-10-16T08:01:48Z</dcterms:modified>
</cp:coreProperties>
</file>